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69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6B5F6-965A-4D88-9F7E-5E5C6F4A0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92E2-45B4-4515-B54F-FA800BE76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FACEF-2309-4D86-BF80-EFF131006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5EAD-90FF-4F01-B6A3-40B3D3AC40A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54EFC-1577-44BB-B5AB-5FEDE868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C1D36-9468-42D4-9A9B-FD32D383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E81-82EF-419A-A311-13858C269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2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C833-20F2-4DA8-8812-6833FEA61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8F364F-1A91-4C88-897D-4ED2D602A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70BC0-12D9-4924-9DF9-A8A04009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5EAD-90FF-4F01-B6A3-40B3D3AC40A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D8744-A79D-4C58-9568-A6C1CFAC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1DEF4-94D3-4D4D-AEBF-9CC997358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E81-82EF-419A-A311-13858C269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5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6BCFB0-1793-4B59-A574-C0236B594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BBCC6-91FB-42FF-A117-AEA69783A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FDDF3-108F-4F98-84DB-7A6468008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5EAD-90FF-4F01-B6A3-40B3D3AC40A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0A383-445C-4239-811A-CECBC11C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F9FE7-BCBE-4904-8AD5-BDB3AF23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E81-82EF-419A-A311-13858C269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5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DBE91-8F90-402B-BF77-9B9D212A4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AA75A-CEE9-4214-8193-6643B8F3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AB6C4-8C10-4FA0-9BA0-A29BA04F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5EAD-90FF-4F01-B6A3-40B3D3AC40A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BB3CD-C894-4B7A-9679-3DE5FFF7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5C854-FB3D-40CE-AF0D-16A2E30F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E81-82EF-419A-A311-13858C269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5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B2E5-8DFD-40F7-A4EC-2F0B90F46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E16A3-91A7-450A-B044-C8BC248DC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DAC0D-672F-43F5-B04A-E51A45DD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5EAD-90FF-4F01-B6A3-40B3D3AC40A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9BDC5-26A2-43C0-A91E-B5083551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8346-05A2-4314-AC90-4B7DD54CF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E81-82EF-419A-A311-13858C269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8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A33CD-6F6B-4972-9773-7BB326B9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BFD2B-7953-46E9-9DE8-2A18D605D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3277A-FDC7-45D5-89E0-7F255883B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68BFE-3FAE-48D4-9DF5-54B37939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5EAD-90FF-4F01-B6A3-40B3D3AC40A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B79B8-B813-4F49-B45E-6F77C218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34BCE-6B27-4D1C-861A-3B77D0AB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E81-82EF-419A-A311-13858C269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9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B2523-F929-42B4-BC82-36F5CCEE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18213-9C5B-4FBE-8735-8F74120ED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F1676-6C11-4E05-A64E-695190643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FF79EE-18A7-4848-B4DC-9BF219F25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CAF856-8686-449B-A262-1278E5B12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89834F-DE22-4E61-B7E2-8D2C163A2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5EAD-90FF-4F01-B6A3-40B3D3AC40A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871BE-4813-41AF-A550-0A8B384C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1C6AFA-7253-411B-BF6D-2B11D532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E81-82EF-419A-A311-13858C269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9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D23D-6B50-4D1C-A7C8-D3E9D146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2AE2A2-5704-41EE-978B-FC045770D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5EAD-90FF-4F01-B6A3-40B3D3AC40A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2BA5-E249-4D7F-BE6D-0F5775F6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B7721-2BC2-49B3-B832-FD7AD58B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E81-82EF-419A-A311-13858C269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7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317BEC-965C-40DB-8540-9A8C7CA0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5EAD-90FF-4F01-B6A3-40B3D3AC40A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495341-277E-4D73-B634-1F8E1558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3C567-7685-45CB-A9B0-2C5D1BBD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E81-82EF-419A-A311-13858C269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6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FF86-1BA0-4AB5-8F0C-3E92AC671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F7C29-E51C-4A0C-A57B-8D5B061B8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0CABA-FD1C-475E-AFCD-2E22C7996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C025A-C9C9-4769-B5D3-9B020791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5EAD-90FF-4F01-B6A3-40B3D3AC40A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5BBF0-6EA5-4B66-8D94-F04DF570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B9B2B-5405-42BC-953D-F3FC2E602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E81-82EF-419A-A311-13858C269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7DADC-9416-489A-83BB-CE56AEB6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234A5-1EC2-469F-9E9E-F0FAA7ADE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3DCCC-2737-4148-AF81-022C0EAC1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D76E8-2A3E-41F2-A847-9FD5BED0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5EAD-90FF-4F01-B6A3-40B3D3AC40A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53256-1A1D-42A6-AFFA-7B00D724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C24DB-40F9-4A7A-95B5-C4F524B4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E81-82EF-419A-A311-13858C269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4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D4C30-CC92-4A2B-92DF-C5466CAC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67F1E-DA80-471B-A089-AFEFE6B9D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14A61-E04E-41ED-825F-66BB5E3E3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55EAD-90FF-4F01-B6A3-40B3D3AC40A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1DBF0-0D42-4908-9DE3-DEC342182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03DF7-5EBB-4AC0-AD4F-DDB2EAADE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CE81-82EF-419A-A311-13858C269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8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A1BA3-6D1F-4EB5-8D1D-2D89376F9C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venir Next LT Pro Light" panose="020B0304020202020204" pitchFamily="34" charset="0"/>
              </a:rPr>
              <a:t>The Mitigation of Northern Snakehead Within Virginia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89F7F6-8021-4931-83C3-10D6F132E3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Morgan Thomas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69AF97-CFBD-4D38-9864-EC02E534AC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802" y="5211269"/>
            <a:ext cx="285496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8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04114B-F9D7-436F-A361-73CCA5F26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268" b="19345"/>
          <a:stretch/>
        </p:blipFill>
        <p:spPr>
          <a:xfrm>
            <a:off x="5439053" y="914781"/>
            <a:ext cx="3784847" cy="502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1B1D2-496A-4B47-BF5A-2D54F22B8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“When one tugs at a single thing in nature, he finds it attached to the rest of the world.”</a:t>
            </a:r>
          </a:p>
          <a:p>
            <a:r>
              <a:rPr lang="en-US" sz="2400" dirty="0"/>
              <a:t>-John Muir</a:t>
            </a:r>
          </a:p>
        </p:txBody>
      </p:sp>
      <p:pic>
        <p:nvPicPr>
          <p:cNvPr id="5" name="Picture 6" descr="See the source image">
            <a:extLst>
              <a:ext uri="{FF2B5EF4-FFF2-40B4-BE49-F238E27FC236}">
                <a16:creationId xmlns:a16="http://schemas.microsoft.com/office/drawing/2014/main" id="{42F0BDF4-D86E-4947-8F30-722659BF6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4" b="8479"/>
          <a:stretch/>
        </p:blipFill>
        <p:spPr bwMode="auto">
          <a:xfrm rot="18880419">
            <a:off x="10597187" y="-318247"/>
            <a:ext cx="2119153" cy="35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28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8BB1-7C25-4957-9AE8-C74EBF034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0781"/>
          </a:xfrm>
        </p:spPr>
        <p:txBody>
          <a:bodyPr/>
          <a:lstStyle/>
          <a:p>
            <a:r>
              <a:rPr lang="en-US" dirty="0"/>
              <a:t>Morgan Thomas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1312E8-EF65-4399-A21A-F025354FF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6" b="33918"/>
          <a:stretch/>
        </p:blipFill>
        <p:spPr>
          <a:xfrm>
            <a:off x="5366412" y="2301992"/>
            <a:ext cx="4843378" cy="3322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DD989-7B6F-4737-824E-E2A5A0BD3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Hi! I am Morgan Thomas.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am a undergraduate student majoring in Biology and minoring in Conservation Leadership at ODU.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am passionate about the outdoors and conservation.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presentation outlines my amazing experience as an intern for Virginia DWR (Department of Wildlife Resources).</a:t>
            </a:r>
          </a:p>
        </p:txBody>
      </p:sp>
      <p:sp>
        <p:nvSpPr>
          <p:cNvPr id="11" name="AutoShape 4" descr="See the source image">
            <a:extLst>
              <a:ext uri="{FF2B5EF4-FFF2-40B4-BE49-F238E27FC236}">
                <a16:creationId xmlns:a16="http://schemas.microsoft.com/office/drawing/2014/main" id="{E56C87C4-E916-4F62-9BF3-B40AC290F3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94969" y="727969"/>
            <a:ext cx="2853431" cy="28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8AA2E6E2-BF3A-4C6D-A0C5-BC58796C7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9"/>
          <a:stretch/>
        </p:blipFill>
        <p:spPr bwMode="auto">
          <a:xfrm rot="18880419">
            <a:off x="10260237" y="-177552"/>
            <a:ext cx="2514851" cy="35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84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3FA5-3997-4259-88B9-9C67D4F2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059" y="177337"/>
            <a:ext cx="3932237" cy="1216457"/>
          </a:xfrm>
        </p:spPr>
        <p:txBody>
          <a:bodyPr/>
          <a:lstStyle/>
          <a:p>
            <a:pPr algn="ctr"/>
            <a:r>
              <a:rPr lang="en-US" dirty="0"/>
              <a:t>Mitigation of Northern Snakehead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96CA3F-DAB3-40CC-AA54-A399A6E7D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98" y="1997075"/>
            <a:ext cx="3811104" cy="452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A289F-29A2-4AAD-8514-CD7E82779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0902" y="2303441"/>
            <a:ext cx="5175681" cy="39464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Northern Snakehead are a nonnative species of piscivorous fish that have the potential to cause distress to Virginia waterways.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Northern Snakehead have a strong presence within the waters of Northeastern Virginia and it is important through mitigation efforts to prevent them becoming common within other parts of Virginia.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6" descr="See the source image">
            <a:extLst>
              <a:ext uri="{FF2B5EF4-FFF2-40B4-BE49-F238E27FC236}">
                <a16:creationId xmlns:a16="http://schemas.microsoft.com/office/drawing/2014/main" id="{3A9D83CC-AACB-462F-BB8B-606CA919B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b="8479"/>
          <a:stretch/>
        </p:blipFill>
        <p:spPr bwMode="auto">
          <a:xfrm rot="18880419">
            <a:off x="10665661" y="-346838"/>
            <a:ext cx="2038741" cy="35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72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BC3C-D6E1-48B2-880C-FDAC3751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91" y="448322"/>
            <a:ext cx="3932237" cy="1600200"/>
          </a:xfrm>
        </p:spPr>
        <p:txBody>
          <a:bodyPr/>
          <a:lstStyle/>
          <a:p>
            <a:r>
              <a:rPr lang="en-US" dirty="0"/>
              <a:t>Mitigation of Northern Snakehead- State and Local Agencies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EB3E-C67C-44CD-816B-2304C3EB9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4491" y="2476500"/>
            <a:ext cx="3932237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and local agencies within Virginia are working very hard to ensure that Northern Snakehead do not decimate local populations of native species.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are working within the agencies as well as getting community members involved with mitigation processes.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personally interned with the Virginia DWR (Department of Wildlife Resources) and saw their mitigation efforts first hand.</a:t>
            </a:r>
          </a:p>
        </p:txBody>
      </p:sp>
      <p:pic>
        <p:nvPicPr>
          <p:cNvPr id="5" name="Picture 6" descr="See the source image">
            <a:extLst>
              <a:ext uri="{FF2B5EF4-FFF2-40B4-BE49-F238E27FC236}">
                <a16:creationId xmlns:a16="http://schemas.microsoft.com/office/drawing/2014/main" id="{E8D3CE95-E0E8-45D7-9638-EF1A14155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9"/>
          <a:stretch/>
        </p:blipFill>
        <p:spPr bwMode="auto">
          <a:xfrm rot="18880419">
            <a:off x="10260237" y="-177552"/>
            <a:ext cx="2514851" cy="35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5E589099-2E3E-4C95-8B39-584C4970F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74" y="1597982"/>
            <a:ext cx="2514136" cy="29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13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749B-E331-4841-BAE1-3E4CEC8E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Mitigation of Northern Snakehead- Community Involvement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14E3376-5C19-4403-B2A6-3722DCD41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64" y="987425"/>
            <a:ext cx="3533313" cy="5670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6A8DB-C469-446E-AF49-D2AF1217F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Northern Snakehead can be confused with another species in the area, Bowfin. This can lead to confusion within the local communities.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Due to this it is important to properly identify Northern Snakehead for community members interested in helping with the mitigation processes. </a:t>
            </a:r>
          </a:p>
        </p:txBody>
      </p:sp>
      <p:pic>
        <p:nvPicPr>
          <p:cNvPr id="5" name="Picture 6" descr="See the source image">
            <a:extLst>
              <a:ext uri="{FF2B5EF4-FFF2-40B4-BE49-F238E27FC236}">
                <a16:creationId xmlns:a16="http://schemas.microsoft.com/office/drawing/2014/main" id="{2F5024E9-DDBD-4BCB-AD50-B510BCCEA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4" b="8479"/>
          <a:stretch/>
        </p:blipFill>
        <p:spPr bwMode="auto">
          <a:xfrm rot="18880419">
            <a:off x="10575319" y="-309116"/>
            <a:ext cx="2144834" cy="35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07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B7077-DB79-4E6F-8FB3-850604C0A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521" y="8878"/>
            <a:ext cx="3932237" cy="1600200"/>
          </a:xfrm>
        </p:spPr>
        <p:txBody>
          <a:bodyPr/>
          <a:lstStyle/>
          <a:p>
            <a:pPr algn="ctr"/>
            <a:r>
              <a:rPr lang="en-US" dirty="0"/>
              <a:t>Mitigation of Northern Snakehead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61420-1245-4F37-814A-31A2176BD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9805" y="2252709"/>
            <a:ext cx="3932237" cy="3811588"/>
          </a:xfrm>
        </p:spPr>
        <p:txBody>
          <a:bodyPr>
            <a:normAutofit/>
          </a:bodyPr>
          <a:lstStyle/>
          <a:p>
            <a:r>
              <a:rPr lang="en-US" sz="4400" dirty="0"/>
              <a:t>Any questions??</a:t>
            </a:r>
          </a:p>
        </p:txBody>
      </p:sp>
      <p:pic>
        <p:nvPicPr>
          <p:cNvPr id="5" name="Picture 6" descr="See the source image">
            <a:extLst>
              <a:ext uri="{FF2B5EF4-FFF2-40B4-BE49-F238E27FC236}">
                <a16:creationId xmlns:a16="http://schemas.microsoft.com/office/drawing/2014/main" id="{BCE8734B-D206-4DE3-BF1F-01103000E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9"/>
          <a:stretch/>
        </p:blipFill>
        <p:spPr bwMode="auto">
          <a:xfrm rot="18880419">
            <a:off x="10260237" y="-177552"/>
            <a:ext cx="2514851" cy="35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942963-065E-48EE-8033-7C1EFCCD3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41" y="2039836"/>
            <a:ext cx="3527523" cy="4601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51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CDE5B-AED8-4C86-85CC-578A15A35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12569" y="2510161"/>
            <a:ext cx="7966861" cy="3811588"/>
          </a:xfrm>
        </p:spPr>
        <p:txBody>
          <a:bodyPr>
            <a:normAutofit/>
          </a:bodyPr>
          <a:lstStyle/>
          <a:p>
            <a:r>
              <a:rPr lang="en-US" sz="5400" dirty="0"/>
              <a:t>Thank you for listening!!!</a:t>
            </a:r>
          </a:p>
        </p:txBody>
      </p:sp>
      <p:pic>
        <p:nvPicPr>
          <p:cNvPr id="5" name="Picture 6" descr="See the source image">
            <a:extLst>
              <a:ext uri="{FF2B5EF4-FFF2-40B4-BE49-F238E27FC236}">
                <a16:creationId xmlns:a16="http://schemas.microsoft.com/office/drawing/2014/main" id="{642BCB5D-AD3C-4D5E-9C2D-E0B88301F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9"/>
          <a:stretch/>
        </p:blipFill>
        <p:spPr bwMode="auto">
          <a:xfrm rot="18880419">
            <a:off x="10260237" y="-177552"/>
            <a:ext cx="2514851" cy="35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982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274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 Light</vt:lpstr>
      <vt:lpstr>Calibri</vt:lpstr>
      <vt:lpstr>Calibri Light</vt:lpstr>
      <vt:lpstr>Office Theme</vt:lpstr>
      <vt:lpstr>The Mitigation of Northern Snakehead Within Virginia</vt:lpstr>
      <vt:lpstr>PowerPoint Presentation</vt:lpstr>
      <vt:lpstr>Morgan Thomas</vt:lpstr>
      <vt:lpstr>Mitigation of Northern Snakehead</vt:lpstr>
      <vt:lpstr>Mitigation of Northern Snakehead- State and Local Agencies</vt:lpstr>
      <vt:lpstr>Mitigation of Northern Snakehead- Community Involvement</vt:lpstr>
      <vt:lpstr>Mitigation of Northern Snakehead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Mitigation of Northern Snakehead Within Virginia</dc:title>
  <dc:creator>Morgan Thomas</dc:creator>
  <cp:lastModifiedBy>Morgan Thomas</cp:lastModifiedBy>
  <cp:revision>6</cp:revision>
  <dcterms:created xsi:type="dcterms:W3CDTF">2022-03-25T17:28:43Z</dcterms:created>
  <dcterms:modified xsi:type="dcterms:W3CDTF">2022-03-25T17:49:10Z</dcterms:modified>
</cp:coreProperties>
</file>