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1"/>
  </p:notesMasterIdLst>
  <p:sldIdLst>
    <p:sldId id="261" r:id="rId2"/>
    <p:sldId id="264" r:id="rId3"/>
    <p:sldId id="269" r:id="rId4"/>
    <p:sldId id="270" r:id="rId5"/>
    <p:sldId id="271" r:id="rId6"/>
    <p:sldId id="272" r:id="rId7"/>
    <p:sldId id="267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148FF-1592-4DF2-B86D-673EC0D934B5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B02B8-2D9B-4510-BE1A-2CE80E82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1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5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8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include a closing slide with “thanks”</a:t>
            </a:r>
            <a:r>
              <a:rPr lang="en-US" baseline="0" dirty="0"/>
              <a:t> and contact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9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8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183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121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0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8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3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2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8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9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58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7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398" y="910244"/>
            <a:ext cx="8915399" cy="2262781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 668 Internship: Lynnhaven River NOW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Daniel Martin</a:t>
            </a:r>
          </a:p>
        </p:txBody>
      </p:sp>
    </p:spTree>
    <p:extLst>
      <p:ext uri="{BB962C8B-B14F-4D97-AF65-F5344CB8AC3E}">
        <p14:creationId xmlns:p14="http://schemas.microsoft.com/office/powerpoint/2010/main" val="300951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6280" y="1766565"/>
            <a:ext cx="3505199" cy="426243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Majored in geology from Northern Kentucky University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Passionate about promoting sustainability and conservation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Recently undertook an internship at the Lynnhaven River NOW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77003-20CA-4C61-AE01-F36644880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752" y="1173999"/>
            <a:ext cx="3839310" cy="48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2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B3AB-7D33-40A8-8CC8-94721165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Celery Restoration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8E4C2-2258-439D-A4A4-99556C18C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3268" y="1758443"/>
            <a:ext cx="3771880" cy="431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Worked alongside Dr. Sarah Sweeten from Virginia 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Tested protective cage designs for reintroduced plantings of </a:t>
            </a:r>
            <a:r>
              <a:rPr lang="en-US" i="1" dirty="0"/>
              <a:t>Vallisneria americana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Planted in 4 sites in the Virginia Beach area</a:t>
            </a:r>
          </a:p>
        </p:txBody>
      </p:sp>
      <p:pic>
        <p:nvPicPr>
          <p:cNvPr id="8" name="Content Placeholder 7" descr="A group of people on a boat in the water&#10;&#10;Description automatically generated">
            <a:extLst>
              <a:ext uri="{FF2B5EF4-FFF2-40B4-BE49-F238E27FC236}">
                <a16:creationId xmlns:a16="http://schemas.microsoft.com/office/drawing/2014/main" id="{75FA4D99-6EE3-4A86-AB02-FE52D91CCE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75148" y="1767076"/>
            <a:ext cx="5746889" cy="4310167"/>
          </a:xfrm>
        </p:spPr>
      </p:pic>
    </p:spTree>
    <p:extLst>
      <p:ext uri="{BB962C8B-B14F-4D97-AF65-F5344CB8AC3E}">
        <p14:creationId xmlns:p14="http://schemas.microsoft.com/office/powerpoint/2010/main" val="256138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34CA-23E0-4DD3-97B0-7F3D9DB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Reforestation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5B711-9FF2-42F3-A3B4-5627BC019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05B41A40-ABB4-42D7-8468-AC5A0165B0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7379" y="1905000"/>
            <a:ext cx="7654637" cy="4953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CF1F9-BF32-4431-9B1C-3E7015731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32016" y="2545737"/>
            <a:ext cx="4338674" cy="33540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Surveyed three Virginia Beach city parks for reforestation efforts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Gathered LIDAR data and satellite imagery to virtually assess planting sites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Researched native tree species to ascertain good candidates with high salt and moisture tolerance</a:t>
            </a:r>
          </a:p>
        </p:txBody>
      </p:sp>
    </p:spTree>
    <p:extLst>
      <p:ext uri="{BB962C8B-B14F-4D97-AF65-F5344CB8AC3E}">
        <p14:creationId xmlns:p14="http://schemas.microsoft.com/office/powerpoint/2010/main" val="265365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ACAA-C9E5-475F-90AE-2B742370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Oyster Spat Census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BB75E-A173-43E2-817D-33F4BDB1B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9268" y="1445179"/>
            <a:ext cx="3992732" cy="4261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Collected oyster cages deployed last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Counted number of new oyster spats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Mapped oyster spat concentration as well as oyster spat concentration over time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D614F07-7C86-4D32-80B5-1A4AFA15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6" y="1905000"/>
            <a:ext cx="7144747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2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DB42-08FB-45C9-9471-A785C179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Oyster Castle Reconstruction</a:t>
            </a:r>
          </a:p>
        </p:txBody>
      </p:sp>
      <p:pic>
        <p:nvPicPr>
          <p:cNvPr id="8" name="Content Placeholder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C312533-96B4-42C1-AF6A-1D34383E89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88496" y="1980372"/>
            <a:ext cx="6503504" cy="487762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59B94-9087-4254-AC3F-E9E37F28C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55323" y="2569984"/>
            <a:ext cx="2978825" cy="33540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Helped repair oyster castles destroyed by Army Corps of engineers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Emplaced over 600 individual oyster castles </a:t>
            </a:r>
          </a:p>
        </p:txBody>
      </p:sp>
    </p:spTree>
    <p:extLst>
      <p:ext uri="{BB962C8B-B14F-4D97-AF65-F5344CB8AC3E}">
        <p14:creationId xmlns:p14="http://schemas.microsoft.com/office/powerpoint/2010/main" val="276873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8026" y="2192278"/>
            <a:ext cx="3992732" cy="576262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8026" y="3328994"/>
            <a:ext cx="4342893" cy="23309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Balancing internship and research was difficult at times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firsthand in conservation fieldwork was very rewarding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connections were made with individuals from several organizations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8B950F-843B-476E-AC98-E59676D6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8" name="Picture 7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6CFC645E-23A2-401E-91C7-4E5B6BD01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817" y="2192278"/>
            <a:ext cx="4705342" cy="35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932" y="646266"/>
            <a:ext cx="4785131" cy="61800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able to provide skilled and unskilled labor to local nonprofit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Learned a lot about conservation fieldwork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Utilized many past skills including mapping and SCUBA diving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Able to examine viability of conservation as a career possibility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picture containing person, cake, person, front&#10;&#10;Description automatically generated">
            <a:extLst>
              <a:ext uri="{FF2B5EF4-FFF2-40B4-BE49-F238E27FC236}">
                <a16:creationId xmlns:a16="http://schemas.microsoft.com/office/drawing/2014/main" id="{BB96FE1F-92B4-41A6-AA14-1E85E4ABC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763" y="749564"/>
            <a:ext cx="4042237" cy="61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129" y="1698527"/>
            <a:ext cx="3447693" cy="173047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Thanks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your time!</a:t>
            </a:r>
          </a:p>
        </p:txBody>
      </p:sp>
      <p:pic>
        <p:nvPicPr>
          <p:cNvPr id="9" name="Picture 8" descr="A bird standing on a beach near a body of water&#10;&#10;Description automatically generated">
            <a:extLst>
              <a:ext uri="{FF2B5EF4-FFF2-40B4-BE49-F238E27FC236}">
                <a16:creationId xmlns:a16="http://schemas.microsoft.com/office/drawing/2014/main" id="{DE3D8A46-556C-4130-B44F-74422C34D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898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800</TotalTime>
  <Words>236</Words>
  <Application>Microsoft Office PowerPoint</Application>
  <PresentationFormat>Widescreen</PresentationFormat>
  <Paragraphs>43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Wisp</vt:lpstr>
      <vt:lpstr>CL 668 Internship: Lynnhaven River NOW</vt:lpstr>
      <vt:lpstr>PowerPoint Presentation</vt:lpstr>
      <vt:lpstr>Wild Celery Restoration</vt:lpstr>
      <vt:lpstr>Reforestation Project</vt:lpstr>
      <vt:lpstr>Oyster Spat Census</vt:lpstr>
      <vt:lpstr>Oyster Castle Reconstruction</vt:lpstr>
      <vt:lpstr>Overview</vt:lpstr>
      <vt:lpstr>Benefits</vt:lpstr>
      <vt:lpstr>Thanks  for your time!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 of  PowerPoint</dc:title>
  <dc:creator>Sasnett, Alison I</dc:creator>
  <cp:lastModifiedBy>Dan</cp:lastModifiedBy>
  <cp:revision>47</cp:revision>
  <dcterms:created xsi:type="dcterms:W3CDTF">2018-01-19T14:42:41Z</dcterms:created>
  <dcterms:modified xsi:type="dcterms:W3CDTF">2020-09-17T02:18:08Z</dcterms:modified>
</cp:coreProperties>
</file>