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p:scale>
          <a:sx n="81" d="100"/>
          <a:sy n="81" d="100"/>
        </p:scale>
        <p:origin x="6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lie gomez" userId="a397d2027cc939a7" providerId="LiveId" clId="{FB346ADF-3AE0-4E14-820A-179F5641A5DF}"/>
    <pc:docChg chg="undo custSel mod addSld modSld">
      <pc:chgData name="leslie gomez" userId="a397d2027cc939a7" providerId="LiveId" clId="{FB346ADF-3AE0-4E14-820A-179F5641A5DF}" dt="2021-01-08T01:08:35.341" v="2815" actId="33524"/>
      <pc:docMkLst>
        <pc:docMk/>
      </pc:docMkLst>
      <pc:sldChg chg="addSp modSp mod setBg setClrOvrMap">
        <pc:chgData name="leslie gomez" userId="a397d2027cc939a7" providerId="LiveId" clId="{FB346ADF-3AE0-4E14-820A-179F5641A5DF}" dt="2021-01-08T00:35:11.140" v="2791" actId="403"/>
        <pc:sldMkLst>
          <pc:docMk/>
          <pc:sldMk cId="4134867924" sldId="256"/>
        </pc:sldMkLst>
        <pc:spChg chg="mod">
          <ac:chgData name="leslie gomez" userId="a397d2027cc939a7" providerId="LiveId" clId="{FB346ADF-3AE0-4E14-820A-179F5641A5DF}" dt="2021-01-08T00:32:13.362" v="2779" actId="26606"/>
          <ac:spMkLst>
            <pc:docMk/>
            <pc:sldMk cId="4134867924" sldId="256"/>
            <ac:spMk id="2" creationId="{4592BDC8-23D3-46EB-8548-67F9C5A8D715}"/>
          </ac:spMkLst>
        </pc:spChg>
        <pc:spChg chg="mod">
          <ac:chgData name="leslie gomez" userId="a397d2027cc939a7" providerId="LiveId" clId="{FB346ADF-3AE0-4E14-820A-179F5641A5DF}" dt="2021-01-08T00:35:11.140" v="2791" actId="403"/>
          <ac:spMkLst>
            <pc:docMk/>
            <pc:sldMk cId="4134867924" sldId="256"/>
            <ac:spMk id="3" creationId="{5D81194F-38F8-4EAA-B772-3E9EF378D7F6}"/>
          </ac:spMkLst>
        </pc:spChg>
        <pc:spChg chg="add">
          <ac:chgData name="leslie gomez" userId="a397d2027cc939a7" providerId="LiveId" clId="{FB346ADF-3AE0-4E14-820A-179F5641A5DF}" dt="2021-01-08T00:32:13.362" v="2779" actId="26606"/>
          <ac:spMkLst>
            <pc:docMk/>
            <pc:sldMk cId="4134867924" sldId="256"/>
            <ac:spMk id="8" creationId="{95F83622-9C51-462D-849C-7930BC3F9B09}"/>
          </ac:spMkLst>
        </pc:spChg>
        <pc:spChg chg="add">
          <ac:chgData name="leslie gomez" userId="a397d2027cc939a7" providerId="LiveId" clId="{FB346ADF-3AE0-4E14-820A-179F5641A5DF}" dt="2021-01-08T00:32:13.362" v="2779" actId="26606"/>
          <ac:spMkLst>
            <pc:docMk/>
            <pc:sldMk cId="4134867924" sldId="256"/>
            <ac:spMk id="10" creationId="{DA797C01-AD12-4343-9A8C-6E992C1A425A}"/>
          </ac:spMkLst>
        </pc:spChg>
      </pc:sldChg>
      <pc:sldChg chg="addSp delSp modSp mod setBg modClrScheme chgLayout">
        <pc:chgData name="leslie gomez" userId="a397d2027cc939a7" providerId="LiveId" clId="{FB346ADF-3AE0-4E14-820A-179F5641A5DF}" dt="2021-01-08T00:34:51.437" v="2790" actId="26606"/>
        <pc:sldMkLst>
          <pc:docMk/>
          <pc:sldMk cId="244176579" sldId="257"/>
        </pc:sldMkLst>
        <pc:spChg chg="del">
          <ac:chgData name="leslie gomez" userId="a397d2027cc939a7" providerId="LiveId" clId="{FB346ADF-3AE0-4E14-820A-179F5641A5DF}" dt="2021-01-04T19:04:04.101" v="137" actId="700"/>
          <ac:spMkLst>
            <pc:docMk/>
            <pc:sldMk cId="244176579" sldId="257"/>
            <ac:spMk id="2" creationId="{ED3C349B-25AA-47C8-906C-21859B0F7FDA}"/>
          </ac:spMkLst>
        </pc:spChg>
        <pc:spChg chg="del">
          <ac:chgData name="leslie gomez" userId="a397d2027cc939a7" providerId="LiveId" clId="{FB346ADF-3AE0-4E14-820A-179F5641A5DF}" dt="2021-01-04T19:04:04.101" v="137" actId="700"/>
          <ac:spMkLst>
            <pc:docMk/>
            <pc:sldMk cId="244176579" sldId="257"/>
            <ac:spMk id="3" creationId="{D7E6627D-5D1C-496F-B0D1-61F54D8865E8}"/>
          </ac:spMkLst>
        </pc:spChg>
        <pc:spChg chg="add mod">
          <ac:chgData name="leslie gomez" userId="a397d2027cc939a7" providerId="LiveId" clId="{FB346ADF-3AE0-4E14-820A-179F5641A5DF}" dt="2021-01-08T00:34:51.437" v="2790" actId="26606"/>
          <ac:spMkLst>
            <pc:docMk/>
            <pc:sldMk cId="244176579" sldId="257"/>
            <ac:spMk id="8" creationId="{C23AA0B6-0AB4-4D32-92FC-74919D7B3053}"/>
          </ac:spMkLst>
        </pc:spChg>
        <pc:spChg chg="add">
          <ac:chgData name="leslie gomez" userId="a397d2027cc939a7" providerId="LiveId" clId="{FB346ADF-3AE0-4E14-820A-179F5641A5DF}" dt="2021-01-08T00:34:51.437" v="2790" actId="26606"/>
          <ac:spMkLst>
            <pc:docMk/>
            <pc:sldMk cId="244176579" sldId="257"/>
            <ac:spMk id="13" creationId="{C6D7B817-6658-466D-B7F8-851ED5C35E69}"/>
          </ac:spMkLst>
        </pc:spChg>
        <pc:spChg chg="add">
          <ac:chgData name="leslie gomez" userId="a397d2027cc939a7" providerId="LiveId" clId="{FB346ADF-3AE0-4E14-820A-179F5641A5DF}" dt="2021-01-08T00:34:51.437" v="2790" actId="26606"/>
          <ac:spMkLst>
            <pc:docMk/>
            <pc:sldMk cId="244176579" sldId="257"/>
            <ac:spMk id="15" creationId="{94DB5839-12B9-4BA0-98A8-CAE44ED19D7F}"/>
          </ac:spMkLst>
        </pc:spChg>
        <pc:picChg chg="add mod">
          <ac:chgData name="leslie gomez" userId="a397d2027cc939a7" providerId="LiveId" clId="{FB346ADF-3AE0-4E14-820A-179F5641A5DF}" dt="2021-01-08T00:34:51.437" v="2790" actId="26606"/>
          <ac:picMkLst>
            <pc:docMk/>
            <pc:sldMk cId="244176579" sldId="257"/>
            <ac:picMk id="5" creationId="{8B781C97-7E08-4C26-9C5F-A2928E3E5489}"/>
          </ac:picMkLst>
        </pc:picChg>
        <pc:picChg chg="add mod">
          <ac:chgData name="leslie gomez" userId="a397d2027cc939a7" providerId="LiveId" clId="{FB346ADF-3AE0-4E14-820A-179F5641A5DF}" dt="2021-01-08T00:34:51.437" v="2790" actId="26606"/>
          <ac:picMkLst>
            <pc:docMk/>
            <pc:sldMk cId="244176579" sldId="257"/>
            <ac:picMk id="7" creationId="{50C71FAC-86DB-4B32-95D4-BF79649A71D0}"/>
          </ac:picMkLst>
        </pc:picChg>
        <pc:cxnChg chg="add">
          <ac:chgData name="leslie gomez" userId="a397d2027cc939a7" providerId="LiveId" clId="{FB346ADF-3AE0-4E14-820A-179F5641A5DF}" dt="2021-01-08T00:34:51.437" v="2790" actId="26606"/>
          <ac:cxnSpMkLst>
            <pc:docMk/>
            <pc:sldMk cId="244176579" sldId="257"/>
            <ac:cxnSpMk id="17" creationId="{041A955B-D579-48FD-A51C-51B0C0B69F9A}"/>
          </ac:cxnSpMkLst>
        </pc:cxnChg>
      </pc:sldChg>
      <pc:sldChg chg="modSp mod">
        <pc:chgData name="leslie gomez" userId="a397d2027cc939a7" providerId="LiveId" clId="{FB346ADF-3AE0-4E14-820A-179F5641A5DF}" dt="2021-01-08T00:32:07.179" v="2776"/>
        <pc:sldMkLst>
          <pc:docMk/>
          <pc:sldMk cId="3541467040" sldId="258"/>
        </pc:sldMkLst>
        <pc:spChg chg="mod">
          <ac:chgData name="leslie gomez" userId="a397d2027cc939a7" providerId="LiveId" clId="{FB346ADF-3AE0-4E14-820A-179F5641A5DF}" dt="2021-01-08T00:32:07.179" v="2776"/>
          <ac:spMkLst>
            <pc:docMk/>
            <pc:sldMk cId="3541467040" sldId="258"/>
            <ac:spMk id="2" creationId="{C0A61D3E-2DE0-43B3-B856-B0535D2B9FA9}"/>
          </ac:spMkLst>
        </pc:spChg>
        <pc:spChg chg="mod">
          <ac:chgData name="leslie gomez" userId="a397d2027cc939a7" providerId="LiveId" clId="{FB346ADF-3AE0-4E14-820A-179F5641A5DF}" dt="2021-01-08T00:32:07.179" v="2776"/>
          <ac:spMkLst>
            <pc:docMk/>
            <pc:sldMk cId="3541467040" sldId="258"/>
            <ac:spMk id="3" creationId="{BD7F9FC2-52E0-4AB3-AD46-02323B6709A9}"/>
          </ac:spMkLst>
        </pc:spChg>
      </pc:sldChg>
      <pc:sldChg chg="addSp delSp modSp mod setBg delDesignElem modNotesTx">
        <pc:chgData name="leslie gomez" userId="a397d2027cc939a7" providerId="LiveId" clId="{FB346ADF-3AE0-4E14-820A-179F5641A5DF}" dt="2021-01-08T00:40:07.042" v="2814" actId="20577"/>
        <pc:sldMkLst>
          <pc:docMk/>
          <pc:sldMk cId="3340326646" sldId="259"/>
        </pc:sldMkLst>
        <pc:spChg chg="mod">
          <ac:chgData name="leslie gomez" userId="a397d2027cc939a7" providerId="LiveId" clId="{FB346ADF-3AE0-4E14-820A-179F5641A5DF}" dt="2021-01-08T00:33:25.688" v="2784" actId="26606"/>
          <ac:spMkLst>
            <pc:docMk/>
            <pc:sldMk cId="3340326646" sldId="259"/>
            <ac:spMk id="2" creationId="{9D15F08D-8F29-4BF8-B27D-1B93731FCB3D}"/>
          </ac:spMkLst>
        </pc:spChg>
        <pc:spChg chg="mod ord">
          <ac:chgData name="leslie gomez" userId="a397d2027cc939a7" providerId="LiveId" clId="{FB346ADF-3AE0-4E14-820A-179F5641A5DF}" dt="2021-01-08T00:40:07.042" v="2814" actId="20577"/>
          <ac:spMkLst>
            <pc:docMk/>
            <pc:sldMk cId="3340326646" sldId="259"/>
            <ac:spMk id="3" creationId="{4E80F8EC-7D3F-4094-A9DE-031139675333}"/>
          </ac:spMkLst>
        </pc:spChg>
        <pc:spChg chg="add del">
          <ac:chgData name="leslie gomez" userId="a397d2027cc939a7" providerId="LiveId" clId="{FB346ADF-3AE0-4E14-820A-179F5641A5DF}" dt="2021-01-08T00:31:13.048" v="2771"/>
          <ac:spMkLst>
            <pc:docMk/>
            <pc:sldMk cId="3340326646" sldId="259"/>
            <ac:spMk id="10" creationId="{F56F5174-31D9-4DBB-AAB7-A1FD7BDB1352}"/>
          </ac:spMkLst>
        </pc:spChg>
        <pc:spChg chg="add del">
          <ac:chgData name="leslie gomez" userId="a397d2027cc939a7" providerId="LiveId" clId="{FB346ADF-3AE0-4E14-820A-179F5641A5DF}" dt="2021-01-08T00:31:13.048" v="2771"/>
          <ac:spMkLst>
            <pc:docMk/>
            <pc:sldMk cId="3340326646" sldId="259"/>
            <ac:spMk id="14" creationId="{F9A95BEE-6BB1-4A28-A8E6-A34B2E42EF87}"/>
          </ac:spMkLst>
        </pc:spChg>
        <pc:picChg chg="add mod modCrop">
          <ac:chgData name="leslie gomez" userId="a397d2027cc939a7" providerId="LiveId" clId="{FB346ADF-3AE0-4E14-820A-179F5641A5DF}" dt="2021-01-08T00:33:30.999" v="2785" actId="1076"/>
          <ac:picMkLst>
            <pc:docMk/>
            <pc:sldMk cId="3340326646" sldId="259"/>
            <ac:picMk id="5" creationId="{37D4F06B-6351-4DED-920B-8F89B80E61CC}"/>
          </ac:picMkLst>
        </pc:picChg>
        <pc:picChg chg="add del">
          <ac:chgData name="leslie gomez" userId="a397d2027cc939a7" providerId="LiveId" clId="{FB346ADF-3AE0-4E14-820A-179F5641A5DF}" dt="2021-01-08T00:31:13.048" v="2771"/>
          <ac:picMkLst>
            <pc:docMk/>
            <pc:sldMk cId="3340326646" sldId="259"/>
            <ac:picMk id="12" creationId="{AE113210-7872-481A-ADE6-3A05CCAF5EB2}"/>
          </ac:picMkLst>
        </pc:picChg>
      </pc:sldChg>
      <pc:sldChg chg="addSp modSp new mod setBg">
        <pc:chgData name="leslie gomez" userId="a397d2027cc939a7" providerId="LiveId" clId="{FB346ADF-3AE0-4E14-820A-179F5641A5DF}" dt="2021-01-08T00:33:55.530" v="2786" actId="26606"/>
        <pc:sldMkLst>
          <pc:docMk/>
          <pc:sldMk cId="2692606134" sldId="260"/>
        </pc:sldMkLst>
        <pc:spChg chg="mod">
          <ac:chgData name="leslie gomez" userId="a397d2027cc939a7" providerId="LiveId" clId="{FB346ADF-3AE0-4E14-820A-179F5641A5DF}" dt="2021-01-08T00:33:55.530" v="2786" actId="26606"/>
          <ac:spMkLst>
            <pc:docMk/>
            <pc:sldMk cId="2692606134" sldId="260"/>
            <ac:spMk id="2" creationId="{7AEDC35B-5D0F-4950-90C7-44D449856EB0}"/>
          </ac:spMkLst>
        </pc:spChg>
        <pc:spChg chg="mod">
          <ac:chgData name="leslie gomez" userId="a397d2027cc939a7" providerId="LiveId" clId="{FB346ADF-3AE0-4E14-820A-179F5641A5DF}" dt="2021-01-08T00:33:55.530" v="2786" actId="26606"/>
          <ac:spMkLst>
            <pc:docMk/>
            <pc:sldMk cId="2692606134" sldId="260"/>
            <ac:spMk id="3" creationId="{4B30DB53-975B-4EFE-A8E2-A88FDDCD9E05}"/>
          </ac:spMkLst>
        </pc:spChg>
        <pc:picChg chg="add mod ord">
          <ac:chgData name="leslie gomez" userId="a397d2027cc939a7" providerId="LiveId" clId="{FB346ADF-3AE0-4E14-820A-179F5641A5DF}" dt="2021-01-08T00:33:55.530" v="2786" actId="26606"/>
          <ac:picMkLst>
            <pc:docMk/>
            <pc:sldMk cId="2692606134" sldId="260"/>
            <ac:picMk id="1026" creationId="{57A3EE37-0D14-4422-9D16-DCE5D747D989}"/>
          </ac:picMkLst>
        </pc:picChg>
      </pc:sldChg>
      <pc:sldChg chg="addSp delSp modSp new mod setBg setClrOvrMap">
        <pc:chgData name="leslie gomez" userId="a397d2027cc939a7" providerId="LiveId" clId="{FB346ADF-3AE0-4E14-820A-179F5641A5DF}" dt="2021-01-08T00:32:07.179" v="2776"/>
        <pc:sldMkLst>
          <pc:docMk/>
          <pc:sldMk cId="256711306" sldId="261"/>
        </pc:sldMkLst>
        <pc:spChg chg="mod">
          <ac:chgData name="leslie gomez" userId="a397d2027cc939a7" providerId="LiveId" clId="{FB346ADF-3AE0-4E14-820A-179F5641A5DF}" dt="2021-01-08T00:30:31.548" v="2769" actId="122"/>
          <ac:spMkLst>
            <pc:docMk/>
            <pc:sldMk cId="256711306" sldId="261"/>
            <ac:spMk id="2" creationId="{0C4E72DE-AD10-4B45-958C-5931EC630E6F}"/>
          </ac:spMkLst>
        </pc:spChg>
        <pc:spChg chg="del mod">
          <ac:chgData name="leslie gomez" userId="a397d2027cc939a7" providerId="LiveId" clId="{FB346ADF-3AE0-4E14-820A-179F5641A5DF}" dt="2021-01-08T00:29:21.518" v="2753" actId="931"/>
          <ac:spMkLst>
            <pc:docMk/>
            <pc:sldMk cId="256711306" sldId="261"/>
            <ac:spMk id="3" creationId="{2039C418-FAEC-4C5C-9874-BC175F76D411}"/>
          </ac:spMkLst>
        </pc:spChg>
        <pc:spChg chg="add del">
          <ac:chgData name="leslie gomez" userId="a397d2027cc939a7" providerId="LiveId" clId="{FB346ADF-3AE0-4E14-820A-179F5641A5DF}" dt="2021-01-08T00:29:46.083" v="2761" actId="26606"/>
          <ac:spMkLst>
            <pc:docMk/>
            <pc:sldMk cId="256711306" sldId="261"/>
            <ac:spMk id="7" creationId="{53F29798-D584-4792-9B62-3F5F5C36D619}"/>
          </ac:spMkLst>
        </pc:spChg>
        <pc:spChg chg="add del">
          <ac:chgData name="leslie gomez" userId="a397d2027cc939a7" providerId="LiveId" clId="{FB346ADF-3AE0-4E14-820A-179F5641A5DF}" dt="2021-01-08T00:29:36.900" v="2757" actId="26606"/>
          <ac:spMkLst>
            <pc:docMk/>
            <pc:sldMk cId="256711306" sldId="261"/>
            <ac:spMk id="10" creationId="{53F29798-D584-4792-9B62-3F5F5C36D619}"/>
          </ac:spMkLst>
        </pc:spChg>
        <pc:picChg chg="add mod">
          <ac:chgData name="leslie gomez" userId="a397d2027cc939a7" providerId="LiveId" clId="{FB346ADF-3AE0-4E14-820A-179F5641A5DF}" dt="2021-01-08T00:32:07.179" v="2776"/>
          <ac:picMkLst>
            <pc:docMk/>
            <pc:sldMk cId="256711306" sldId="261"/>
            <ac:picMk id="5" creationId="{30EFD71F-956B-4B18-8A9C-2A1E3959E9FD}"/>
          </ac:picMkLst>
        </pc:picChg>
      </pc:sldChg>
      <pc:sldChg chg="modSp new mod">
        <pc:chgData name="leslie gomez" userId="a397d2027cc939a7" providerId="LiveId" clId="{FB346ADF-3AE0-4E14-820A-179F5641A5DF}" dt="2021-01-08T01:08:35.341" v="2815" actId="33524"/>
        <pc:sldMkLst>
          <pc:docMk/>
          <pc:sldMk cId="3075000633" sldId="262"/>
        </pc:sldMkLst>
        <pc:spChg chg="mod">
          <ac:chgData name="leslie gomez" userId="a397d2027cc939a7" providerId="LiveId" clId="{FB346ADF-3AE0-4E14-820A-179F5641A5DF}" dt="2021-01-08T01:08:35.341" v="2815" actId="33524"/>
          <ac:spMkLst>
            <pc:docMk/>
            <pc:sldMk cId="3075000633" sldId="262"/>
            <ac:spMk id="2" creationId="{169D1F16-0CB6-4F01-89EC-AC5F999B9C7B}"/>
          </ac:spMkLst>
        </pc:spChg>
        <pc:spChg chg="mod">
          <ac:chgData name="leslie gomez" userId="a397d2027cc939a7" providerId="LiveId" clId="{FB346ADF-3AE0-4E14-820A-179F5641A5DF}" dt="2021-01-08T00:32:07.179" v="2776"/>
          <ac:spMkLst>
            <pc:docMk/>
            <pc:sldMk cId="3075000633" sldId="262"/>
            <ac:spMk id="3" creationId="{C981FFC5-C716-4C31-B491-67FD7DAB7890}"/>
          </ac:spMkLst>
        </pc:spChg>
      </pc:sldChg>
    </pc:docChg>
  </pc:docChgLst>
  <pc:docChgLst>
    <pc:chgData name="leslie gomez" userId="a397d2027cc939a7" providerId="LiveId" clId="{2A7B8D24-8E7C-4339-98BC-F80A8BDFE253}"/>
    <pc:docChg chg="undo custSel modSld">
      <pc:chgData name="leslie gomez" userId="a397d2027cc939a7" providerId="LiveId" clId="{2A7B8D24-8E7C-4339-98BC-F80A8BDFE253}" dt="2021-03-30T23:21:48.430" v="2426" actId="20577"/>
      <pc:docMkLst>
        <pc:docMk/>
      </pc:docMkLst>
      <pc:sldChg chg="modSp mod">
        <pc:chgData name="leslie gomez" userId="a397d2027cc939a7" providerId="LiveId" clId="{2A7B8D24-8E7C-4339-98BC-F80A8BDFE253}" dt="2021-03-25T18:20:58.234" v="1371" actId="20577"/>
        <pc:sldMkLst>
          <pc:docMk/>
          <pc:sldMk cId="244176579" sldId="257"/>
        </pc:sldMkLst>
        <pc:spChg chg="mod">
          <ac:chgData name="leslie gomez" userId="a397d2027cc939a7" providerId="LiveId" clId="{2A7B8D24-8E7C-4339-98BC-F80A8BDFE253}" dt="2021-03-25T18:20:58.234" v="1371" actId="20577"/>
          <ac:spMkLst>
            <pc:docMk/>
            <pc:sldMk cId="244176579" sldId="257"/>
            <ac:spMk id="8" creationId="{C23AA0B6-0AB4-4D32-92FC-74919D7B3053}"/>
          </ac:spMkLst>
        </pc:spChg>
      </pc:sldChg>
      <pc:sldChg chg="modSp mod">
        <pc:chgData name="leslie gomez" userId="a397d2027cc939a7" providerId="LiveId" clId="{2A7B8D24-8E7C-4339-98BC-F80A8BDFE253}" dt="2021-03-25T18:21:33.433" v="1374" actId="20577"/>
        <pc:sldMkLst>
          <pc:docMk/>
          <pc:sldMk cId="3541467040" sldId="258"/>
        </pc:sldMkLst>
        <pc:spChg chg="mod">
          <ac:chgData name="leslie gomez" userId="a397d2027cc939a7" providerId="LiveId" clId="{2A7B8D24-8E7C-4339-98BC-F80A8BDFE253}" dt="2021-03-25T18:21:33.433" v="1374" actId="20577"/>
          <ac:spMkLst>
            <pc:docMk/>
            <pc:sldMk cId="3541467040" sldId="258"/>
            <ac:spMk id="3" creationId="{BD7F9FC2-52E0-4AB3-AD46-02323B6709A9}"/>
          </ac:spMkLst>
        </pc:spChg>
      </pc:sldChg>
      <pc:sldChg chg="modSp mod">
        <pc:chgData name="leslie gomez" userId="a397d2027cc939a7" providerId="LiveId" clId="{2A7B8D24-8E7C-4339-98BC-F80A8BDFE253}" dt="2021-03-25T18:23:32.665" v="1625" actId="5793"/>
        <pc:sldMkLst>
          <pc:docMk/>
          <pc:sldMk cId="3340326646" sldId="259"/>
        </pc:sldMkLst>
        <pc:spChg chg="mod">
          <ac:chgData name="leslie gomez" userId="a397d2027cc939a7" providerId="LiveId" clId="{2A7B8D24-8E7C-4339-98BC-F80A8BDFE253}" dt="2021-03-25T18:23:32.665" v="1625" actId="5793"/>
          <ac:spMkLst>
            <pc:docMk/>
            <pc:sldMk cId="3340326646" sldId="259"/>
            <ac:spMk id="3" creationId="{4E80F8EC-7D3F-4094-A9DE-031139675333}"/>
          </ac:spMkLst>
        </pc:spChg>
      </pc:sldChg>
      <pc:sldChg chg="modSp mod">
        <pc:chgData name="leslie gomez" userId="a397d2027cc939a7" providerId="LiveId" clId="{2A7B8D24-8E7C-4339-98BC-F80A8BDFE253}" dt="2021-03-25T18:24:20.415" v="1712" actId="20577"/>
        <pc:sldMkLst>
          <pc:docMk/>
          <pc:sldMk cId="2692606134" sldId="260"/>
        </pc:sldMkLst>
        <pc:spChg chg="mod">
          <ac:chgData name="leslie gomez" userId="a397d2027cc939a7" providerId="LiveId" clId="{2A7B8D24-8E7C-4339-98BC-F80A8BDFE253}" dt="2021-03-25T18:24:20.415" v="1712" actId="20577"/>
          <ac:spMkLst>
            <pc:docMk/>
            <pc:sldMk cId="2692606134" sldId="260"/>
            <ac:spMk id="3" creationId="{4B30DB53-975B-4EFE-A8E2-A88FDDCD9E05}"/>
          </ac:spMkLst>
        </pc:spChg>
      </pc:sldChg>
      <pc:sldChg chg="modSp mod modNotesTx">
        <pc:chgData name="leslie gomez" userId="a397d2027cc939a7" providerId="LiveId" clId="{2A7B8D24-8E7C-4339-98BC-F80A8BDFE253}" dt="2021-03-30T23:21:48.430" v="2426" actId="20577"/>
        <pc:sldMkLst>
          <pc:docMk/>
          <pc:sldMk cId="3075000633" sldId="262"/>
        </pc:sldMkLst>
        <pc:spChg chg="mod">
          <ac:chgData name="leslie gomez" userId="a397d2027cc939a7" providerId="LiveId" clId="{2A7B8D24-8E7C-4339-98BC-F80A8BDFE253}" dt="2021-03-30T23:21:48.430" v="2426" actId="20577"/>
          <ac:spMkLst>
            <pc:docMk/>
            <pc:sldMk cId="3075000633" sldId="262"/>
            <ac:spMk id="3" creationId="{C981FFC5-C716-4C31-B491-67FD7DAB789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18B441-381B-4575-B165-945EA2413315}" type="datetimeFigureOut">
              <a:rPr lang="en-US" smtClean="0"/>
              <a:t>3/25/2021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A5B24-50B3-4971-B4C9-04B5A6532C25}" type="slidenum">
              <a:rPr lang="en-US" smtClean="0"/>
              <a:t>‹#›</a:t>
            </a:fld>
            <a:endParaRPr lang="en-US"/>
          </a:p>
        </p:txBody>
      </p:sp>
    </p:spTree>
    <p:extLst>
      <p:ext uri="{BB962C8B-B14F-4D97-AF65-F5344CB8AC3E}">
        <p14:creationId xmlns:p14="http://schemas.microsoft.com/office/powerpoint/2010/main" val="3077109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5 miles of the back bay beach are connected to the 5? miles of the false cape beach but that beach allows camping and swimming</a:t>
            </a:r>
          </a:p>
          <a:p>
            <a:pPr marL="171450" indent="-171450">
              <a:buFontTx/>
              <a:buChar char="-"/>
            </a:pPr>
            <a:r>
              <a:rPr lang="en-US" dirty="0"/>
              <a:t>At back bay only fishing and hiking is allowed. No sunbathing, swimming, or pets</a:t>
            </a:r>
          </a:p>
          <a:p>
            <a:pPr marL="171450" indent="-171450">
              <a:buFontTx/>
              <a:buChar char="-"/>
            </a:pPr>
            <a:r>
              <a:rPr lang="en-US" dirty="0"/>
              <a:t>The nesting range reaches Maine but most of the coast is developed or has prominent human disturbances that can harm nests and hatchings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D02A5B24-50B3-4971-B4C9-04B5A6532C25}" type="slidenum">
              <a:rPr lang="en-US" smtClean="0"/>
              <a:t>4</a:t>
            </a:fld>
            <a:endParaRPr lang="en-US"/>
          </a:p>
        </p:txBody>
      </p:sp>
    </p:spTree>
    <p:extLst>
      <p:ext uri="{BB962C8B-B14F-4D97-AF65-F5344CB8AC3E}">
        <p14:creationId xmlns:p14="http://schemas.microsoft.com/office/powerpoint/2010/main" val="4121649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A5B24-50B3-4971-B4C9-04B5A6532C25}" type="slidenum">
              <a:rPr lang="en-US" smtClean="0"/>
              <a:t>5</a:t>
            </a:fld>
            <a:endParaRPr lang="en-US"/>
          </a:p>
        </p:txBody>
      </p:sp>
    </p:spTree>
    <p:extLst>
      <p:ext uri="{BB962C8B-B14F-4D97-AF65-F5344CB8AC3E}">
        <p14:creationId xmlns:p14="http://schemas.microsoft.com/office/powerpoint/2010/main" val="646103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-Endangered species act 1973: must help the nest produce as many viable eggs due to endangered (T) status</a:t>
            </a:r>
          </a:p>
          <a:p>
            <a:r>
              <a:rPr lang="en-US" dirty="0"/>
              <a:t>-CCP and Northeast region regulation does not allow for BBNWR to place nest in a lab</a:t>
            </a:r>
          </a:p>
          <a:p>
            <a:r>
              <a:rPr lang="en-US" dirty="0"/>
              <a:t>-Nearest nesting beach that is similar to BBNWR is to far to move the eggs without damage (SC beach how many miles?)</a:t>
            </a:r>
          </a:p>
        </p:txBody>
      </p:sp>
      <p:sp>
        <p:nvSpPr>
          <p:cNvPr id="4" name="Slide Number Placeholder 3"/>
          <p:cNvSpPr>
            <a:spLocks noGrp="1"/>
          </p:cNvSpPr>
          <p:nvPr>
            <p:ph type="sldNum" sz="quarter" idx="5"/>
          </p:nvPr>
        </p:nvSpPr>
        <p:spPr/>
        <p:txBody>
          <a:bodyPr/>
          <a:lstStyle/>
          <a:p>
            <a:fld id="{D02A5B24-50B3-4971-B4C9-04B5A6532C25}" type="slidenum">
              <a:rPr lang="en-US" smtClean="0"/>
              <a:t>7</a:t>
            </a:fld>
            <a:endParaRPr lang="en-US"/>
          </a:p>
        </p:txBody>
      </p:sp>
    </p:spTree>
    <p:extLst>
      <p:ext uri="{BB962C8B-B14F-4D97-AF65-F5344CB8AC3E}">
        <p14:creationId xmlns:p14="http://schemas.microsoft.com/office/powerpoint/2010/main" val="2654629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8420E32-538A-4EE0-8786-C0F1A5492655}" type="datetimeFigureOut">
              <a:rPr lang="en-US" smtClean="0"/>
              <a:t>3/25/2021</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61FE542F-A532-43AF-A33E-94659A2492EB}"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0243595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420E32-538A-4EE0-8786-C0F1A5492655}"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E542F-A532-43AF-A33E-94659A2492EB}" type="slidenum">
              <a:rPr lang="en-US" smtClean="0"/>
              <a:t>‹#›</a:t>
            </a:fld>
            <a:endParaRPr lang="en-US"/>
          </a:p>
        </p:txBody>
      </p:sp>
    </p:spTree>
    <p:extLst>
      <p:ext uri="{BB962C8B-B14F-4D97-AF65-F5344CB8AC3E}">
        <p14:creationId xmlns:p14="http://schemas.microsoft.com/office/powerpoint/2010/main" val="619139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420E32-538A-4EE0-8786-C0F1A5492655}"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E542F-A532-43AF-A33E-94659A2492EB}" type="slidenum">
              <a:rPr lang="en-US" smtClean="0"/>
              <a:t>‹#›</a:t>
            </a:fld>
            <a:endParaRPr lang="en-US"/>
          </a:p>
        </p:txBody>
      </p:sp>
    </p:spTree>
    <p:extLst>
      <p:ext uri="{BB962C8B-B14F-4D97-AF65-F5344CB8AC3E}">
        <p14:creationId xmlns:p14="http://schemas.microsoft.com/office/powerpoint/2010/main" val="350662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420E32-538A-4EE0-8786-C0F1A5492655}"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E542F-A532-43AF-A33E-94659A2492EB}" type="slidenum">
              <a:rPr lang="en-US" smtClean="0"/>
              <a:t>‹#›</a:t>
            </a:fld>
            <a:endParaRPr lang="en-US"/>
          </a:p>
        </p:txBody>
      </p:sp>
    </p:spTree>
    <p:extLst>
      <p:ext uri="{BB962C8B-B14F-4D97-AF65-F5344CB8AC3E}">
        <p14:creationId xmlns:p14="http://schemas.microsoft.com/office/powerpoint/2010/main" val="4225474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420E32-538A-4EE0-8786-C0F1A5492655}"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E542F-A532-43AF-A33E-94659A2492EB}"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64837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420E32-538A-4EE0-8786-C0F1A5492655}"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E542F-A532-43AF-A33E-94659A2492EB}" type="slidenum">
              <a:rPr lang="en-US" smtClean="0"/>
              <a:t>‹#›</a:t>
            </a:fld>
            <a:endParaRPr lang="en-US"/>
          </a:p>
        </p:txBody>
      </p:sp>
    </p:spTree>
    <p:extLst>
      <p:ext uri="{BB962C8B-B14F-4D97-AF65-F5344CB8AC3E}">
        <p14:creationId xmlns:p14="http://schemas.microsoft.com/office/powerpoint/2010/main" val="2012265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420E32-538A-4EE0-8786-C0F1A5492655}" type="datetimeFigureOut">
              <a:rPr lang="en-US" smtClean="0"/>
              <a:t>3/25/2021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FE542F-A532-43AF-A33E-94659A2492EB}" type="slidenum">
              <a:rPr lang="en-US" smtClean="0"/>
              <a:t>‹#›</a:t>
            </a:fld>
            <a:endParaRPr lang="en-US"/>
          </a:p>
        </p:txBody>
      </p:sp>
    </p:spTree>
    <p:extLst>
      <p:ext uri="{BB962C8B-B14F-4D97-AF65-F5344CB8AC3E}">
        <p14:creationId xmlns:p14="http://schemas.microsoft.com/office/powerpoint/2010/main" val="179391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420E32-538A-4EE0-8786-C0F1A5492655}" type="datetimeFigureOut">
              <a:rPr lang="en-US" smtClean="0"/>
              <a:t>3/25/2021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FE542F-A532-43AF-A33E-94659A2492EB}" type="slidenum">
              <a:rPr lang="en-US" smtClean="0"/>
              <a:t>‹#›</a:t>
            </a:fld>
            <a:endParaRPr lang="en-US"/>
          </a:p>
        </p:txBody>
      </p:sp>
    </p:spTree>
    <p:extLst>
      <p:ext uri="{BB962C8B-B14F-4D97-AF65-F5344CB8AC3E}">
        <p14:creationId xmlns:p14="http://schemas.microsoft.com/office/powerpoint/2010/main" val="3951228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20E32-538A-4EE0-8786-C0F1A5492655}" type="datetimeFigureOut">
              <a:rPr lang="en-US" smtClean="0"/>
              <a:t>3/25/2021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FE542F-A532-43AF-A33E-94659A2492EB}" type="slidenum">
              <a:rPr lang="en-US" smtClean="0"/>
              <a:t>‹#›</a:t>
            </a:fld>
            <a:endParaRPr lang="en-US"/>
          </a:p>
        </p:txBody>
      </p:sp>
    </p:spTree>
    <p:extLst>
      <p:ext uri="{BB962C8B-B14F-4D97-AF65-F5344CB8AC3E}">
        <p14:creationId xmlns:p14="http://schemas.microsoft.com/office/powerpoint/2010/main" val="357826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420E32-538A-4EE0-8786-C0F1A5492655}"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E542F-A532-43AF-A33E-94659A2492EB}" type="slidenum">
              <a:rPr lang="en-US" smtClean="0"/>
              <a:t>‹#›</a:t>
            </a:fld>
            <a:endParaRPr lang="en-US"/>
          </a:p>
        </p:txBody>
      </p:sp>
    </p:spTree>
    <p:extLst>
      <p:ext uri="{BB962C8B-B14F-4D97-AF65-F5344CB8AC3E}">
        <p14:creationId xmlns:p14="http://schemas.microsoft.com/office/powerpoint/2010/main" val="3864885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420E32-538A-4EE0-8786-C0F1A5492655}"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E542F-A532-43AF-A33E-94659A2492EB}" type="slidenum">
              <a:rPr lang="en-US" smtClean="0"/>
              <a:t>‹#›</a:t>
            </a:fld>
            <a:endParaRPr lang="en-US"/>
          </a:p>
        </p:txBody>
      </p:sp>
    </p:spTree>
    <p:extLst>
      <p:ext uri="{BB962C8B-B14F-4D97-AF65-F5344CB8AC3E}">
        <p14:creationId xmlns:p14="http://schemas.microsoft.com/office/powerpoint/2010/main" val="3591218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98420E32-538A-4EE0-8786-C0F1A5492655}" type="datetimeFigureOut">
              <a:rPr lang="en-US" smtClean="0"/>
              <a:t>3/25/2021</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61FE542F-A532-43AF-A33E-94659A2492EB}" type="slidenum">
              <a:rPr lang="en-US" smtClean="0"/>
              <a:t>‹#›</a:t>
            </a:fld>
            <a:endParaRPr lang="en-US"/>
          </a:p>
        </p:txBody>
      </p:sp>
    </p:spTree>
    <p:extLst>
      <p:ext uri="{BB962C8B-B14F-4D97-AF65-F5344CB8AC3E}">
        <p14:creationId xmlns:p14="http://schemas.microsoft.com/office/powerpoint/2010/main" val="1011981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hade val="98000"/>
                <a:satMod val="130000"/>
                <a:lumMod val="102000"/>
              </a:schemeClr>
            </a:gs>
            <a:gs pos="100000">
              <a:schemeClr val="bg1">
                <a:tint val="98000"/>
                <a:shade val="78000"/>
                <a:satMod val="140000"/>
              </a:schemeClr>
            </a:gs>
          </a:gsLst>
          <a:path path="circle">
            <a:fillToRect l="100000" t="10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5F83622-9C51-462D-849C-7930BC3F9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06"/>
            <a:ext cx="12192000" cy="6860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92BDC8-23D3-46EB-8548-67F9C5A8D715}"/>
              </a:ext>
            </a:extLst>
          </p:cNvPr>
          <p:cNvSpPr>
            <a:spLocks noGrp="1"/>
          </p:cNvSpPr>
          <p:nvPr>
            <p:ph type="ctrTitle"/>
          </p:nvPr>
        </p:nvSpPr>
        <p:spPr>
          <a:xfrm>
            <a:off x="1261872" y="758953"/>
            <a:ext cx="9418320" cy="2944084"/>
          </a:xfrm>
        </p:spPr>
        <p:txBody>
          <a:bodyPr>
            <a:normAutofit/>
          </a:bodyPr>
          <a:lstStyle/>
          <a:p>
            <a:r>
              <a:rPr lang="en-US" sz="5000" dirty="0"/>
              <a:t>The effects of sea level rise and climate change on loggerhead turtle nests at Back Bay Wildlife Refuge </a:t>
            </a:r>
          </a:p>
        </p:txBody>
      </p:sp>
      <p:sp>
        <p:nvSpPr>
          <p:cNvPr id="10" name="Rectangle 9">
            <a:extLst>
              <a:ext uri="{FF2B5EF4-FFF2-40B4-BE49-F238E27FC236}">
                <a16:creationId xmlns:a16="http://schemas.microsoft.com/office/drawing/2014/main" id="{DA797C01-AD12-4343-9A8C-6E992C1A4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9"/>
            <a:ext cx="12192000" cy="2669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5D81194F-38F8-4EAA-B772-3E9EF378D7F6}"/>
              </a:ext>
            </a:extLst>
          </p:cNvPr>
          <p:cNvSpPr>
            <a:spLocks noGrp="1"/>
          </p:cNvSpPr>
          <p:nvPr>
            <p:ph type="subTitle" idx="1"/>
          </p:nvPr>
        </p:nvSpPr>
        <p:spPr>
          <a:xfrm>
            <a:off x="1261872" y="4611756"/>
            <a:ext cx="9418320" cy="1560443"/>
          </a:xfrm>
        </p:spPr>
        <p:txBody>
          <a:bodyPr>
            <a:normAutofit/>
          </a:bodyPr>
          <a:lstStyle/>
          <a:p>
            <a:r>
              <a:rPr lang="en-US" sz="2400" dirty="0">
                <a:solidFill>
                  <a:srgbClr val="FFFFFF">
                    <a:alpha val="80000"/>
                  </a:srgbClr>
                </a:solidFill>
              </a:rPr>
              <a:t>Leslie Gomez</a:t>
            </a:r>
          </a:p>
        </p:txBody>
      </p:sp>
    </p:spTree>
    <p:extLst>
      <p:ext uri="{BB962C8B-B14F-4D97-AF65-F5344CB8AC3E}">
        <p14:creationId xmlns:p14="http://schemas.microsoft.com/office/powerpoint/2010/main" val="413486792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6D7B817-6658-466D-B7F8-851ED5C35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94DB5839-12B9-4BA0-98A8-CAE44ED19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ky, outdoor, water, beach&#10;&#10;Description automatically generated">
            <a:extLst>
              <a:ext uri="{FF2B5EF4-FFF2-40B4-BE49-F238E27FC236}">
                <a16:creationId xmlns:a16="http://schemas.microsoft.com/office/drawing/2014/main" id="{8B781C97-7E08-4C26-9C5F-A2928E3E5489}"/>
              </a:ext>
            </a:extLst>
          </p:cNvPr>
          <p:cNvPicPr>
            <a:picLocks noChangeAspect="1"/>
          </p:cNvPicPr>
          <p:nvPr/>
        </p:nvPicPr>
        <p:blipFill rotWithShape="1">
          <a:blip r:embed="rId2">
            <a:extLst>
              <a:ext uri="{28A0092B-C50C-407E-A947-70E740481C1C}">
                <a14:useLocalDpi xmlns:a14="http://schemas.microsoft.com/office/drawing/2010/main" val="0"/>
              </a:ext>
            </a:extLst>
          </a:blip>
          <a:srcRect l="4748" r="8502" b="-2"/>
          <a:stretch/>
        </p:blipFill>
        <p:spPr>
          <a:xfrm>
            <a:off x="20" y="10"/>
            <a:ext cx="4872546" cy="4212698"/>
          </a:xfrm>
          <a:prstGeom prst="rect">
            <a:avLst/>
          </a:prstGeom>
        </p:spPr>
      </p:pic>
      <p:pic>
        <p:nvPicPr>
          <p:cNvPr id="7" name="Picture 6" descr="A picture containing outdoor, sky, grass, field&#10;&#10;Description automatically generated">
            <a:extLst>
              <a:ext uri="{FF2B5EF4-FFF2-40B4-BE49-F238E27FC236}">
                <a16:creationId xmlns:a16="http://schemas.microsoft.com/office/drawing/2014/main" id="{50C71FAC-86DB-4B32-95D4-BF79649A71D0}"/>
              </a:ext>
            </a:extLst>
          </p:cNvPr>
          <p:cNvPicPr>
            <a:picLocks noChangeAspect="1"/>
          </p:cNvPicPr>
          <p:nvPr/>
        </p:nvPicPr>
        <p:blipFill rotWithShape="1">
          <a:blip r:embed="rId3">
            <a:extLst>
              <a:ext uri="{28A0092B-C50C-407E-A947-70E740481C1C}">
                <a14:useLocalDpi xmlns:a14="http://schemas.microsoft.com/office/drawing/2010/main" val="0"/>
              </a:ext>
            </a:extLst>
          </a:blip>
          <a:srcRect t="10264" r="3" b="3"/>
          <a:stretch/>
        </p:blipFill>
        <p:spPr>
          <a:xfrm>
            <a:off x="5033433" y="1"/>
            <a:ext cx="6259407" cy="4212708"/>
          </a:xfrm>
          <a:prstGeom prst="rect">
            <a:avLst/>
          </a:prstGeom>
        </p:spPr>
      </p:pic>
      <p:cxnSp>
        <p:nvCxnSpPr>
          <p:cNvPr id="17" name="Straight Connector 16">
            <a:extLst>
              <a:ext uri="{FF2B5EF4-FFF2-40B4-BE49-F238E27FC236}">
                <a16:creationId xmlns:a16="http://schemas.microsoft.com/office/drawing/2014/main" id="{041A955B-D579-48FD-A51C-51B0C0B69F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3000" y="4813604"/>
            <a:ext cx="0" cy="1117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23AA0B6-0AB4-4D32-92FC-74919D7B3053}"/>
              </a:ext>
            </a:extLst>
          </p:cNvPr>
          <p:cNvSpPr txBox="1"/>
          <p:nvPr/>
        </p:nvSpPr>
        <p:spPr>
          <a:xfrm>
            <a:off x="5288640" y="4564673"/>
            <a:ext cx="5665871" cy="1615463"/>
          </a:xfrm>
          <a:prstGeom prst="rect">
            <a:avLst/>
          </a:prstGeom>
        </p:spPr>
        <p:txBody>
          <a:bodyPr vert="horz" lIns="91440" tIns="45720" rIns="91440" bIns="45720" rtlCol="0" anchor="ctr">
            <a:normAutofit/>
          </a:bodyPr>
          <a:lstStyle/>
          <a:p>
            <a:pPr indent="-182880" defTabSz="914400">
              <a:spcAft>
                <a:spcPts val="600"/>
              </a:spcAft>
              <a:buClr>
                <a:schemeClr val="accent1"/>
              </a:buClr>
            </a:pPr>
            <a:r>
              <a:rPr lang="en-US" sz="1600" dirty="0"/>
              <a:t>For this Internship I did not only work with my intended research subject, Loggerhead turtles, but all parts of the Refuge which helped my understanding of the entire system at the Back Bay National Wildlife Refuge and not just the system in which Loggerhead turtles reside. </a:t>
            </a:r>
          </a:p>
        </p:txBody>
      </p:sp>
    </p:spTree>
    <p:extLst>
      <p:ext uri="{BB962C8B-B14F-4D97-AF65-F5344CB8AC3E}">
        <p14:creationId xmlns:p14="http://schemas.microsoft.com/office/powerpoint/2010/main" val="244176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61D3E-2DE0-43B3-B856-B0535D2B9FA9}"/>
              </a:ext>
            </a:extLst>
          </p:cNvPr>
          <p:cNvSpPr>
            <a:spLocks noGrp="1"/>
          </p:cNvSpPr>
          <p:nvPr>
            <p:ph type="title"/>
          </p:nvPr>
        </p:nvSpPr>
        <p:spPr/>
        <p:txBody>
          <a:bodyPr/>
          <a:lstStyle/>
          <a:p>
            <a:r>
              <a:rPr lang="en-US" dirty="0"/>
              <a:t>About me…</a:t>
            </a:r>
          </a:p>
        </p:txBody>
      </p:sp>
      <p:sp>
        <p:nvSpPr>
          <p:cNvPr id="3" name="Content Placeholder 2">
            <a:extLst>
              <a:ext uri="{FF2B5EF4-FFF2-40B4-BE49-F238E27FC236}">
                <a16:creationId xmlns:a16="http://schemas.microsoft.com/office/drawing/2014/main" id="{BD7F9FC2-52E0-4AB3-AD46-02323B6709A9}"/>
              </a:ext>
            </a:extLst>
          </p:cNvPr>
          <p:cNvSpPr>
            <a:spLocks noGrp="1"/>
          </p:cNvSpPr>
          <p:nvPr>
            <p:ph idx="1"/>
          </p:nvPr>
        </p:nvSpPr>
        <p:spPr/>
        <p:txBody>
          <a:bodyPr>
            <a:normAutofit/>
          </a:bodyPr>
          <a:lstStyle/>
          <a:p>
            <a:r>
              <a:rPr lang="en-US" sz="2400" dirty="0"/>
              <a:t>Leslie Gomez</a:t>
            </a:r>
          </a:p>
          <a:p>
            <a:r>
              <a:rPr lang="en-US" sz="2400" dirty="0"/>
              <a:t>Bachelors in Marine Biology</a:t>
            </a:r>
          </a:p>
          <a:p>
            <a:r>
              <a:rPr lang="en-US" sz="2400" dirty="0"/>
              <a:t>Minor in Conservation Leadership</a:t>
            </a:r>
          </a:p>
          <a:p>
            <a:r>
              <a:rPr lang="en-US" sz="2400" dirty="0"/>
              <a:t>I am passionate about helping animals that don’t  have a voice</a:t>
            </a:r>
          </a:p>
          <a:p>
            <a:r>
              <a:rPr lang="en-US" sz="2400" dirty="0"/>
              <a:t>This presentation is for my research project on Loggerhead turtle nests in the Back Bay National Wildlife Refuge beach </a:t>
            </a:r>
          </a:p>
        </p:txBody>
      </p:sp>
    </p:spTree>
    <p:extLst>
      <p:ext uri="{BB962C8B-B14F-4D97-AF65-F5344CB8AC3E}">
        <p14:creationId xmlns:p14="http://schemas.microsoft.com/office/powerpoint/2010/main" val="3541467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F08D-8F29-4BF8-B27D-1B93731FCB3D}"/>
              </a:ext>
            </a:extLst>
          </p:cNvPr>
          <p:cNvSpPr>
            <a:spLocks noGrp="1"/>
          </p:cNvSpPr>
          <p:nvPr>
            <p:ph type="title"/>
          </p:nvPr>
        </p:nvSpPr>
        <p:spPr>
          <a:xfrm>
            <a:off x="4965290" y="365760"/>
            <a:ext cx="5997678" cy="1325562"/>
          </a:xfrm>
        </p:spPr>
        <p:txBody>
          <a:bodyPr>
            <a:normAutofit/>
          </a:bodyPr>
          <a:lstStyle/>
          <a:p>
            <a:r>
              <a:rPr lang="en-US"/>
              <a:t>Project</a:t>
            </a:r>
          </a:p>
        </p:txBody>
      </p:sp>
      <p:pic>
        <p:nvPicPr>
          <p:cNvPr id="5" name="Picture 4" descr="Map&#10;&#10;Description automatically generated">
            <a:extLst>
              <a:ext uri="{FF2B5EF4-FFF2-40B4-BE49-F238E27FC236}">
                <a16:creationId xmlns:a16="http://schemas.microsoft.com/office/drawing/2014/main" id="{37D4F06B-6351-4DED-920B-8F89B80E61CC}"/>
              </a:ext>
            </a:extLst>
          </p:cNvPr>
          <p:cNvPicPr>
            <a:picLocks noChangeAspect="1"/>
          </p:cNvPicPr>
          <p:nvPr/>
        </p:nvPicPr>
        <p:blipFill rotWithShape="1">
          <a:blip r:embed="rId3">
            <a:extLst>
              <a:ext uri="{28A0092B-C50C-407E-A947-70E740481C1C}">
                <a14:useLocalDpi xmlns:a14="http://schemas.microsoft.com/office/drawing/2010/main" val="0"/>
              </a:ext>
            </a:extLst>
          </a:blip>
          <a:srcRect l="31387" r="26714" b="-1"/>
          <a:stretch/>
        </p:blipFill>
        <p:spPr>
          <a:xfrm>
            <a:off x="0" y="0"/>
            <a:ext cx="4653291" cy="6857990"/>
          </a:xfrm>
          <a:prstGeom prst="rect">
            <a:avLst/>
          </a:prstGeom>
        </p:spPr>
      </p:pic>
      <p:sp>
        <p:nvSpPr>
          <p:cNvPr id="3" name="Content Placeholder 2">
            <a:extLst>
              <a:ext uri="{FF2B5EF4-FFF2-40B4-BE49-F238E27FC236}">
                <a16:creationId xmlns:a16="http://schemas.microsoft.com/office/drawing/2014/main" id="{4E80F8EC-7D3F-4094-A9DE-031139675333}"/>
              </a:ext>
            </a:extLst>
          </p:cNvPr>
          <p:cNvSpPr>
            <a:spLocks noGrp="1"/>
          </p:cNvSpPr>
          <p:nvPr>
            <p:ph idx="1"/>
          </p:nvPr>
        </p:nvSpPr>
        <p:spPr>
          <a:xfrm>
            <a:off x="4965290" y="2005739"/>
            <a:ext cx="6015571" cy="4174398"/>
          </a:xfrm>
        </p:spPr>
        <p:txBody>
          <a:bodyPr>
            <a:normAutofit/>
          </a:bodyPr>
          <a:lstStyle/>
          <a:p>
            <a:r>
              <a:rPr lang="en-US" dirty="0"/>
              <a:t>Looking at the future of Loggerhead nests on BBNWR</a:t>
            </a:r>
          </a:p>
          <a:p>
            <a:r>
              <a:rPr lang="en-US" dirty="0"/>
              <a:t>Limited human disturbances</a:t>
            </a:r>
          </a:p>
          <a:p>
            <a:r>
              <a:rPr lang="en-US" dirty="0"/>
              <a:t>Near the edge of their current nesting range</a:t>
            </a:r>
          </a:p>
          <a:p>
            <a:r>
              <a:rPr lang="en-US" dirty="0"/>
              <a:t>Affected by sea level rise and climate change</a:t>
            </a:r>
          </a:p>
          <a:p>
            <a:r>
              <a:rPr lang="en-US" dirty="0"/>
              <a:t>The narrow strip of land is backed by a bay, so the beach and dunes have no place to migrate to naturally</a:t>
            </a:r>
          </a:p>
          <a:p>
            <a:pPr marL="0" indent="0">
              <a:buNone/>
            </a:pPr>
            <a:endParaRPr lang="en-US" dirty="0"/>
          </a:p>
        </p:txBody>
      </p:sp>
    </p:spTree>
    <p:extLst>
      <p:ext uri="{BB962C8B-B14F-4D97-AF65-F5344CB8AC3E}">
        <p14:creationId xmlns:p14="http://schemas.microsoft.com/office/powerpoint/2010/main" val="3340326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C35B-5D0F-4950-90C7-44D449856EB0}"/>
              </a:ext>
            </a:extLst>
          </p:cNvPr>
          <p:cNvSpPr>
            <a:spLocks noGrp="1"/>
          </p:cNvSpPr>
          <p:nvPr>
            <p:ph type="title"/>
          </p:nvPr>
        </p:nvSpPr>
        <p:spPr>
          <a:xfrm>
            <a:off x="1261872" y="365760"/>
            <a:ext cx="9692640" cy="1325562"/>
          </a:xfrm>
        </p:spPr>
        <p:txBody>
          <a:bodyPr>
            <a:normAutofit/>
          </a:bodyPr>
          <a:lstStyle/>
          <a:p>
            <a:r>
              <a:rPr lang="en-US" dirty="0"/>
              <a:t>Concepts to remember…</a:t>
            </a:r>
          </a:p>
        </p:txBody>
      </p:sp>
      <p:pic>
        <p:nvPicPr>
          <p:cNvPr id="1026" name="Picture 2" descr="Loggerhead Hatchling | Flickr - Photo Sharing!">
            <a:extLst>
              <a:ext uri="{FF2B5EF4-FFF2-40B4-BE49-F238E27FC236}">
                <a16:creationId xmlns:a16="http://schemas.microsoft.com/office/drawing/2014/main" id="{57A3EE37-0D14-4422-9D16-DCE5D747D9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612" t="30169" r="11603" b="20464"/>
          <a:stretch/>
        </p:blipFill>
        <p:spPr bwMode="auto">
          <a:xfrm>
            <a:off x="1303137" y="2074570"/>
            <a:ext cx="3304622" cy="335788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B30DB53-975B-4EFE-A8E2-A88FDDCD9E05}"/>
              </a:ext>
            </a:extLst>
          </p:cNvPr>
          <p:cNvSpPr>
            <a:spLocks noGrp="1"/>
          </p:cNvSpPr>
          <p:nvPr>
            <p:ph idx="1"/>
          </p:nvPr>
        </p:nvSpPr>
        <p:spPr>
          <a:xfrm>
            <a:off x="5078834" y="1933575"/>
            <a:ext cx="5875678" cy="4246562"/>
          </a:xfrm>
        </p:spPr>
        <p:txBody>
          <a:bodyPr>
            <a:normAutofit/>
          </a:bodyPr>
          <a:lstStyle/>
          <a:p>
            <a:r>
              <a:rPr lang="en-US" dirty="0"/>
              <a:t>Sex is determined by the temperature of the sand which has changed due to climate change</a:t>
            </a:r>
          </a:p>
          <a:p>
            <a:r>
              <a:rPr lang="en-US" dirty="0"/>
              <a:t>Increased storms and rising sea levels increase amount of water in nest</a:t>
            </a:r>
          </a:p>
          <a:p>
            <a:r>
              <a:rPr lang="en-US" dirty="0"/>
              <a:t>Water entering nests can cause microbes and diseases that harm health of eggs</a:t>
            </a:r>
          </a:p>
          <a:p>
            <a:r>
              <a:rPr lang="en-US" dirty="0"/>
              <a:t>Exposure of eggs due to erosion causes desiccation</a:t>
            </a:r>
          </a:p>
          <a:p>
            <a:r>
              <a:rPr lang="en-US" dirty="0"/>
              <a:t>Nesting turtles won’t lay if the temperature of the water and sand is not right</a:t>
            </a:r>
          </a:p>
          <a:p>
            <a:endParaRPr lang="en-US" dirty="0"/>
          </a:p>
        </p:txBody>
      </p:sp>
    </p:spTree>
    <p:extLst>
      <p:ext uri="{BB962C8B-B14F-4D97-AF65-F5344CB8AC3E}">
        <p14:creationId xmlns:p14="http://schemas.microsoft.com/office/powerpoint/2010/main" val="2692606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E72DE-AD10-4B45-958C-5931EC630E6F}"/>
              </a:ext>
            </a:extLst>
          </p:cNvPr>
          <p:cNvSpPr>
            <a:spLocks noGrp="1"/>
          </p:cNvSpPr>
          <p:nvPr>
            <p:ph type="title"/>
          </p:nvPr>
        </p:nvSpPr>
        <p:spPr>
          <a:xfrm>
            <a:off x="838199" y="-142877"/>
            <a:ext cx="10515600" cy="1325563"/>
          </a:xfrm>
        </p:spPr>
        <p:txBody>
          <a:bodyPr/>
          <a:lstStyle/>
          <a:p>
            <a:pPr algn="ctr"/>
            <a:r>
              <a:rPr lang="en-US" dirty="0"/>
              <a:t>Conceptual Model</a:t>
            </a:r>
          </a:p>
        </p:txBody>
      </p:sp>
      <p:pic>
        <p:nvPicPr>
          <p:cNvPr id="5" name="Content Placeholder 4" descr="Chart, diagram&#10;&#10;Description automatically generated">
            <a:extLst>
              <a:ext uri="{FF2B5EF4-FFF2-40B4-BE49-F238E27FC236}">
                <a16:creationId xmlns:a16="http://schemas.microsoft.com/office/drawing/2014/main" id="{30EFD71F-956B-4B18-8A9C-2A1E3959E9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0253" y="1828800"/>
            <a:ext cx="8338345" cy="4351338"/>
          </a:xfrm>
        </p:spPr>
      </p:pic>
    </p:spTree>
    <p:extLst>
      <p:ext uri="{BB962C8B-B14F-4D97-AF65-F5344CB8AC3E}">
        <p14:creationId xmlns:p14="http://schemas.microsoft.com/office/powerpoint/2010/main" val="256711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D1F16-0CB6-4F01-89EC-AC5F999B9C7B}"/>
              </a:ext>
            </a:extLst>
          </p:cNvPr>
          <p:cNvSpPr>
            <a:spLocks noGrp="1"/>
          </p:cNvSpPr>
          <p:nvPr>
            <p:ph type="title"/>
          </p:nvPr>
        </p:nvSpPr>
        <p:spPr/>
        <p:txBody>
          <a:bodyPr/>
          <a:lstStyle/>
          <a:p>
            <a:r>
              <a:rPr lang="en-US" dirty="0"/>
              <a:t>So, what's the big idea?</a:t>
            </a:r>
          </a:p>
        </p:txBody>
      </p:sp>
      <p:sp>
        <p:nvSpPr>
          <p:cNvPr id="3" name="Content Placeholder 2">
            <a:extLst>
              <a:ext uri="{FF2B5EF4-FFF2-40B4-BE49-F238E27FC236}">
                <a16:creationId xmlns:a16="http://schemas.microsoft.com/office/drawing/2014/main" id="{C981FFC5-C716-4C31-B491-67FD7DAB7890}"/>
              </a:ext>
            </a:extLst>
          </p:cNvPr>
          <p:cNvSpPr>
            <a:spLocks noGrp="1"/>
          </p:cNvSpPr>
          <p:nvPr>
            <p:ph idx="1"/>
          </p:nvPr>
        </p:nvSpPr>
        <p:spPr/>
        <p:txBody>
          <a:bodyPr>
            <a:normAutofit lnSpcReduction="10000"/>
          </a:bodyPr>
          <a:lstStyle/>
          <a:p>
            <a:r>
              <a:rPr lang="en-US" sz="2400" dirty="0"/>
              <a:t>There is a chance that nests will produce less and less hatchling when the rate of SLR and climate change increase</a:t>
            </a:r>
          </a:p>
          <a:p>
            <a:r>
              <a:rPr lang="en-US" sz="2400" dirty="0"/>
              <a:t>The nesting turtles will choose not to nest at BBNWR due various changes in their preferred environment</a:t>
            </a:r>
          </a:p>
          <a:p>
            <a:r>
              <a:rPr lang="en-US" sz="2400" dirty="0"/>
              <a:t>Understanding all of this I suggest continuing the current work but not interfering when the situation starts to worsen.</a:t>
            </a:r>
          </a:p>
          <a:p>
            <a:r>
              <a:rPr lang="en-US" sz="2400" dirty="0"/>
              <a:t>The recommendation to do nothing during the threat of climate change and SLR is so </a:t>
            </a:r>
            <a:r>
              <a:rPr lang="en-US" sz="2400"/>
              <a:t>the Loggerhead turtles </a:t>
            </a:r>
            <a:r>
              <a:rPr lang="en-US" sz="2400" dirty="0"/>
              <a:t>do not become affected by </a:t>
            </a:r>
            <a:r>
              <a:rPr lang="en-US" sz="2400"/>
              <a:t>human interference.</a:t>
            </a:r>
            <a:endParaRPr lang="en-US" sz="2400" dirty="0"/>
          </a:p>
          <a:p>
            <a:endParaRPr lang="en-US" sz="2400" dirty="0"/>
          </a:p>
          <a:p>
            <a:endParaRPr lang="en-US" sz="2400" dirty="0"/>
          </a:p>
        </p:txBody>
      </p:sp>
    </p:spTree>
    <p:extLst>
      <p:ext uri="{BB962C8B-B14F-4D97-AF65-F5344CB8AC3E}">
        <p14:creationId xmlns:p14="http://schemas.microsoft.com/office/powerpoint/2010/main" val="3075000633"/>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10116</TotalTime>
  <Words>459</Words>
  <Application>Microsoft Office PowerPoint</Application>
  <PresentationFormat>Widescreen</PresentationFormat>
  <Paragraphs>36</Paragraphs>
  <Slides>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Schoolbook</vt:lpstr>
      <vt:lpstr>Wingdings 2</vt:lpstr>
      <vt:lpstr>View</vt:lpstr>
      <vt:lpstr>The effects of sea level rise and climate change on loggerhead turtle nests at Back Bay Wildlife Refuge </vt:lpstr>
      <vt:lpstr>PowerPoint Presentation</vt:lpstr>
      <vt:lpstr>About me…</vt:lpstr>
      <vt:lpstr>Project</vt:lpstr>
      <vt:lpstr>Concepts to remember…</vt:lpstr>
      <vt:lpstr>Conceptual Model</vt:lpstr>
      <vt:lpstr>So, what's the big idea?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sea level rise and climate change on loggerhead turtle nests at Back Bay Wildlife Refuge </dc:title>
  <dc:creator>leslie gomez</dc:creator>
  <cp:lastModifiedBy>leslie gomez</cp:lastModifiedBy>
  <cp:revision>1</cp:revision>
  <dcterms:created xsi:type="dcterms:W3CDTF">2021-01-08T00:34:51Z</dcterms:created>
  <dcterms:modified xsi:type="dcterms:W3CDTF">2021-03-30T23:21:54Z</dcterms:modified>
</cp:coreProperties>
</file>