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</p:sldMasterIdLst>
  <p:notesMasterIdLst>
    <p:notesMasterId r:id="rId10"/>
  </p:notesMasterIdLst>
  <p:sldIdLst>
    <p:sldId id="261" r:id="rId2"/>
    <p:sldId id="262" r:id="rId3"/>
    <p:sldId id="264" r:id="rId4"/>
    <p:sldId id="265" r:id="rId5"/>
    <p:sldId id="267" r:id="rId6"/>
    <p:sldId id="269" r:id="rId7"/>
    <p:sldId id="266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148FF-1592-4DF2-B86D-673EC0D934B5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B02B8-2D9B-4510-BE1A-2CE80E824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1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establish a rapport with your audience by balancing personal details with r</a:t>
            </a:r>
            <a:r>
              <a:rPr lang="en-US" baseline="0" dirty="0"/>
              <a:t>elevance.  For example, you might be passionate about coin collecting, but unless you’re giving a talk the local chapter of the American Numismatic Society, that may not be relevant to the presentation (&lt;-----See what we did there? Did you even know the word “numismatic” before today?)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</a:t>
            </a:r>
            <a:r>
              <a:rPr lang="en-US" baseline="0" dirty="0"/>
              <a:t> the slides as a prompt, not a crutch!  You can put additional specifics you might need help remembering here in the notes section.  Only you will be able to see it while in slideshow mode.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number</a:t>
            </a:r>
            <a:r>
              <a:rPr lang="en-US" baseline="0" dirty="0"/>
              <a:t> of </a:t>
            </a:r>
            <a:r>
              <a:rPr lang="en-US" dirty="0"/>
              <a:t>slides varies (we suggest no more than 15-20) but remember -- Use</a:t>
            </a:r>
            <a:r>
              <a:rPr lang="en-US" baseline="0" dirty="0"/>
              <a:t> the slides as a prompt, not a crutch!  You can put additional specifics you might need help remembering here in the notes section.  Only you will be able to see it while in slideshow mode.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56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the “take home” message for your</a:t>
            </a:r>
            <a:r>
              <a:rPr lang="en-US" baseline="0" dirty="0"/>
              <a:t> audience?  What do you REALLY want them to walk away knowing?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84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include a closing slide with “thanks”</a:t>
            </a:r>
            <a:r>
              <a:rPr lang="en-US" baseline="0" dirty="0"/>
              <a:t> and contact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B02B8-2D9B-4510-BE1A-2CE80E824C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9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9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8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39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3699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13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101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884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75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08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4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3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4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03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0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65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2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81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249" y="910244"/>
            <a:ext cx="11052293" cy="2784131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effectLst/>
              </a:rPr>
              <a:t>MATTAMUSKEET NATIONAL WILDILIFE REFUGE</a:t>
            </a:r>
            <a:endParaRPr lang="en-US" sz="48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58" y="1702191"/>
            <a:ext cx="10889341" cy="2152357"/>
          </a:xfrm>
        </p:spPr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Kayla Berger</a:t>
            </a:r>
          </a:p>
          <a:p>
            <a:pPr algn="ctr"/>
            <a:r>
              <a:rPr lang="en-US" i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Leadership</a:t>
            </a:r>
          </a:p>
          <a:p>
            <a:pPr algn="ctr"/>
            <a:r>
              <a:rPr lang="en-US" i="1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Dominion University</a:t>
            </a:r>
          </a:p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hape 56">
            <a:extLst>
              <a:ext uri="{FF2B5EF4-FFF2-40B4-BE49-F238E27FC236}">
                <a16:creationId xmlns:a16="http://schemas.microsoft.com/office/drawing/2014/main" id="{B9AC54FA-79C8-4617-A795-AFE9CDFF918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5889" y="3243263"/>
            <a:ext cx="8958262" cy="3614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51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731520" y="5127171"/>
            <a:ext cx="10679787" cy="113295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“The environment and the economy are both two sides of the same coin. If we cannot sustain the environment, we cannon sustain ourselves” – Wangari Maathai</a:t>
            </a:r>
          </a:p>
        </p:txBody>
      </p:sp>
      <p:pic>
        <p:nvPicPr>
          <p:cNvPr id="5" name="Shape 78">
            <a:extLst>
              <a:ext uri="{FF2B5EF4-FFF2-40B4-BE49-F238E27FC236}">
                <a16:creationId xmlns:a16="http://schemas.microsoft.com/office/drawing/2014/main" id="{91873B2A-8C78-43AB-AB9B-3561386CE21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125" y="597878"/>
            <a:ext cx="7629525" cy="427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60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8579531" cy="97631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About me…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7976" y="1766565"/>
            <a:ext cx="4913504" cy="4834260"/>
          </a:xfrm>
        </p:spPr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Major, Interdisciplinary minor in Conservation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 fact: I have a 9 year old cocker spaniel named Layla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of our environment and wildlife is my ultimate passion and something I hope to pursue as a career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this presentation as a review of my internship with FWS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grass, outdoor, tree, sky&#10;&#10;Description generated with very high confidence">
            <a:extLst>
              <a:ext uri="{FF2B5EF4-FFF2-40B4-BE49-F238E27FC236}">
                <a16:creationId xmlns:a16="http://schemas.microsoft.com/office/drawing/2014/main" id="{7B3BA05F-B556-4F0A-8FB4-28B114413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5470"/>
            <a:ext cx="3672114" cy="3652530"/>
          </a:xfrm>
          <a:prstGeom prst="rect">
            <a:avLst/>
          </a:prstGeom>
        </p:spPr>
      </p:pic>
      <p:pic>
        <p:nvPicPr>
          <p:cNvPr id="7" name="Picture 6" descr="A picture containing table, indoor, floor, sitting&#10;&#10;Description generated with high confidence">
            <a:extLst>
              <a:ext uri="{FF2B5EF4-FFF2-40B4-BE49-F238E27FC236}">
                <a16:creationId xmlns:a16="http://schemas.microsoft.com/office/drawing/2014/main" id="{16011DD1-9B20-4C5C-9A9D-1CA411917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218531" cy="3207657"/>
          </a:xfrm>
          <a:prstGeom prst="rect">
            <a:avLst/>
          </a:prstGeom>
        </p:spPr>
      </p:pic>
      <p:pic>
        <p:nvPicPr>
          <p:cNvPr id="10" name="Picture 9" descr="A person holding a dog&#10;&#10;Description generated with high confidence">
            <a:extLst>
              <a:ext uri="{FF2B5EF4-FFF2-40B4-BE49-F238E27FC236}">
                <a16:creationId xmlns:a16="http://schemas.microsoft.com/office/drawing/2014/main" id="{D34BD6F1-E598-4D0E-B61F-819429967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114" y="1834924"/>
            <a:ext cx="2306286" cy="50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2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63">
            <a:extLst>
              <a:ext uri="{FF2B5EF4-FFF2-40B4-BE49-F238E27FC236}">
                <a16:creationId xmlns:a16="http://schemas.microsoft.com/office/drawing/2014/main" id="{10339330-C886-4B82-A819-41ECB64C2CE1}"/>
              </a:ext>
            </a:extLst>
          </p:cNvPr>
          <p:cNvPicPr preferRelativeResize="0"/>
          <p:nvPr/>
        </p:nvPicPr>
        <p:blipFill rotWithShape="1">
          <a:blip r:embed="rId4">
            <a:extLst/>
          </a:blip>
          <a:srcRect l="9613" r="22628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  <a:noFill/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3EA40B-0D93-4D39-97D0-DA97B73AE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781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My Internship: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2" y="1825625"/>
            <a:ext cx="347816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The system: </a:t>
            </a:r>
          </a:p>
          <a:p>
            <a:pPr lvl="1"/>
            <a:r>
              <a:rPr lang="en-US" dirty="0" err="1"/>
              <a:t>Mattamuskeet</a:t>
            </a:r>
            <a:r>
              <a:rPr lang="en-US" dirty="0"/>
              <a:t> National Wildlife Refuge</a:t>
            </a:r>
          </a:p>
          <a:p>
            <a:r>
              <a:rPr lang="en-US" dirty="0"/>
              <a:t>The hazards: </a:t>
            </a:r>
          </a:p>
          <a:p>
            <a:pPr lvl="1"/>
            <a:r>
              <a:rPr lang="en-US" dirty="0"/>
              <a:t>Urban Development</a:t>
            </a:r>
          </a:p>
          <a:p>
            <a:pPr lvl="1"/>
            <a:r>
              <a:rPr lang="en-US" dirty="0"/>
              <a:t>Sea Level Rise</a:t>
            </a:r>
          </a:p>
          <a:p>
            <a:r>
              <a:rPr lang="en-US" dirty="0"/>
              <a:t>The threats:</a:t>
            </a:r>
          </a:p>
          <a:p>
            <a:pPr lvl="1"/>
            <a:r>
              <a:rPr lang="en-US" dirty="0"/>
              <a:t>Water Quality</a:t>
            </a:r>
          </a:p>
          <a:p>
            <a:pPr lvl="1"/>
            <a:r>
              <a:rPr lang="en-US" dirty="0"/>
              <a:t>Local Economy</a:t>
            </a:r>
          </a:p>
        </p:txBody>
      </p:sp>
    </p:spTree>
    <p:extLst>
      <p:ext uri="{BB962C8B-B14F-4D97-AF65-F5344CB8AC3E}">
        <p14:creationId xmlns:p14="http://schemas.microsoft.com/office/powerpoint/2010/main" val="314557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7" y="238539"/>
            <a:ext cx="10730585" cy="142849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My project: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018" y="1404730"/>
            <a:ext cx="7001168" cy="521473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Designated Hazard: Sea Level Rise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 Rising at a rate of 2mm/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the Pamlico Sound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Foresight: </a:t>
            </a:r>
          </a:p>
          <a:p>
            <a:pPr marL="939800" lvl="1" indent="-342900">
              <a:spcBef>
                <a:spcPts val="0"/>
              </a:spcBef>
              <a:buClr>
                <a:schemeClr val="tx1"/>
              </a:buClr>
              <a:buSzPts val="1400"/>
            </a:pP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Scenario: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According to UCS (2017), Lake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Mattamuskeet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20 other coastal NC communities will be more than 10% inundated by 2035</a:t>
            </a:r>
          </a:p>
          <a:p>
            <a:pPr marL="596900" lvl="1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9800" lvl="1" indent="-342900">
              <a:spcBef>
                <a:spcPts val="0"/>
              </a:spcBef>
              <a:buClr>
                <a:schemeClr val="tx1"/>
              </a:buClr>
              <a:buSzPts val="1400"/>
            </a:pP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Scenario: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inundated by 2030</a:t>
            </a:r>
          </a:p>
          <a:p>
            <a:pPr marL="596900" lvl="1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9800" lvl="1" indent="-342900">
              <a:spcBef>
                <a:spcPts val="0"/>
              </a:spcBef>
              <a:buClr>
                <a:schemeClr val="tx1"/>
              </a:buClr>
              <a:buSzPts val="1400"/>
            </a:pP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Scenario: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40% inundated by 2060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Tide Gates are built at each canal to avoid salt water intrusion</a:t>
            </a:r>
          </a:p>
        </p:txBody>
      </p:sp>
      <p:pic>
        <p:nvPicPr>
          <p:cNvPr id="7" name="Picture 6" descr="A train crossing a bridge over a body of water&#10;&#10;Description generated with high confidence">
            <a:extLst>
              <a:ext uri="{FF2B5EF4-FFF2-40B4-BE49-F238E27FC236}">
                <a16:creationId xmlns:a16="http://schemas.microsoft.com/office/drawing/2014/main" id="{8ACD638F-F97D-4FA2-9ADC-918A6AEB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17" y="0"/>
            <a:ext cx="5380383" cy="57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7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ound, outdoor, tree, fence&#10;&#10;Description generated with very high confidence">
            <a:extLst>
              <a:ext uri="{FF2B5EF4-FFF2-40B4-BE49-F238E27FC236}">
                <a16:creationId xmlns:a16="http://schemas.microsoft.com/office/drawing/2014/main" id="{04BD3576-3BA5-474D-8872-1BAEAF9A23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0171"/>
          <a:stretch/>
        </p:blipFill>
        <p:spPr>
          <a:xfrm>
            <a:off x="20" y="1"/>
            <a:ext cx="4343380" cy="2926080"/>
          </a:xfrm>
          <a:prstGeom prst="rect">
            <a:avLst/>
          </a:prstGeom>
        </p:spPr>
      </p:pic>
      <p:pic>
        <p:nvPicPr>
          <p:cNvPr id="10" name="Picture 9" descr="A bench in front of a mountain&#10;&#10;Description generated with high confidence">
            <a:extLst>
              <a:ext uri="{FF2B5EF4-FFF2-40B4-BE49-F238E27FC236}">
                <a16:creationId xmlns:a16="http://schemas.microsoft.com/office/drawing/2014/main" id="{8B12AC92-D95E-4924-B192-0BE5788E5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81" r="16124"/>
          <a:stretch/>
        </p:blipFill>
        <p:spPr>
          <a:xfrm rot="5400000">
            <a:off x="205740" y="2720340"/>
            <a:ext cx="3931920" cy="434340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73298CF-FAE6-4373-825C-4717C1A03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3400" y="1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dir="1080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E063C-31DD-4B33-89BA-A92F73FB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/>
              <a:t>Proposed Mitigation Plans: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13599-2A42-4665-8E35-A6834EF51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2628" y="1825625"/>
            <a:ext cx="6768738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Open the Tide Gates</a:t>
            </a:r>
          </a:p>
          <a:p>
            <a:pPr lvl="1"/>
            <a:r>
              <a:rPr lang="en-US" dirty="0"/>
              <a:t>Salt water intrusion is likely to happen inevitably over the next 50-80 years</a:t>
            </a:r>
          </a:p>
          <a:p>
            <a:pPr marL="457200" lvl="1"/>
            <a:endParaRPr lang="en-US" dirty="0"/>
          </a:p>
          <a:p>
            <a:pPr lvl="1"/>
            <a:r>
              <a:rPr lang="en-US" dirty="0"/>
              <a:t>Opening tide gates could aid in water flow as well as slow introduction to salt water to the freshwater system</a:t>
            </a:r>
          </a:p>
          <a:p>
            <a:pPr marL="457200" lvl="1"/>
            <a:endParaRPr lang="en-US" dirty="0"/>
          </a:p>
          <a:p>
            <a:pPr lvl="1"/>
            <a:r>
              <a:rPr lang="en-US" dirty="0"/>
              <a:t>Salt water helps remove excess nutrients (could aid in the nutrient pollution from Urban development)</a:t>
            </a:r>
          </a:p>
          <a:p>
            <a:pPr marL="457200"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4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6585063" cy="98901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Internship Overview: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" y="989013"/>
            <a:ext cx="5457371" cy="564401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What I learned: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Freshwater systems are complicated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Community outreach and cooperation is vital to successful mitigation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What I gained: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Valuable experience as a conservationist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An understanding of how refuges are run on a day to day basis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Great relationships with fellow interns, employees, and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Additional fieldwork experience: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Pelican Banding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Taking water samples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Tern Surveying</a:t>
            </a:r>
          </a:p>
        </p:txBody>
      </p:sp>
      <p:pic>
        <p:nvPicPr>
          <p:cNvPr id="6" name="Picture 5" descr="A person standing in front of a lake&#10;&#10;Description generated with high confidence">
            <a:extLst>
              <a:ext uri="{FF2B5EF4-FFF2-40B4-BE49-F238E27FC236}">
                <a16:creationId xmlns:a16="http://schemas.microsoft.com/office/drawing/2014/main" id="{0990521E-4695-4F45-A232-F068F9915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457" y="0"/>
            <a:ext cx="4175543" cy="4136571"/>
          </a:xfrm>
          <a:prstGeom prst="rect">
            <a:avLst/>
          </a:prstGeom>
        </p:spPr>
      </p:pic>
      <p:pic>
        <p:nvPicPr>
          <p:cNvPr id="8" name="Picture 7" descr="A group of people wearing costumes&#10;&#10;Description generated with high confidence">
            <a:extLst>
              <a:ext uri="{FF2B5EF4-FFF2-40B4-BE49-F238E27FC236}">
                <a16:creationId xmlns:a16="http://schemas.microsoft.com/office/drawing/2014/main" id="{12C3B948-88E5-4E3C-B98F-A2B21986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971" y="2844798"/>
            <a:ext cx="4020127" cy="39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6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841830"/>
            <a:ext cx="10334171" cy="409302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Thank you to Old Dominion University and US Fish and Wildlife Service for this awesome opportunity!!</a:t>
            </a:r>
          </a:p>
        </p:txBody>
      </p:sp>
    </p:spTree>
    <p:extLst>
      <p:ext uri="{BB962C8B-B14F-4D97-AF65-F5344CB8AC3E}">
        <p14:creationId xmlns:p14="http://schemas.microsoft.com/office/powerpoint/2010/main" val="419750898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542</Words>
  <Application>Microsoft Office PowerPoint</Application>
  <PresentationFormat>Widescreen</PresentationFormat>
  <Paragraphs>61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Corbel</vt:lpstr>
      <vt:lpstr>Depth</vt:lpstr>
      <vt:lpstr>MATTAMUSKEET NATIONAL WILDILIFE REFUGE</vt:lpstr>
      <vt:lpstr>“The environment and the economy are both two sides of the same coin. If we cannot sustain the environment, we cannon sustain ourselves” – Wangari Maathai</vt:lpstr>
      <vt:lpstr>About me…</vt:lpstr>
      <vt:lpstr>My Internship:</vt:lpstr>
      <vt:lpstr>My project:</vt:lpstr>
      <vt:lpstr>Proposed Mitigation Plans:</vt:lpstr>
      <vt:lpstr>Internship Overview:</vt:lpstr>
      <vt:lpstr>Thank you to Old Dominion University and US Fish and Wildlife Service for this awesome opportunity!!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MATTAMUSKEET NATIONAL WILDILIFE REFUGE</dc:title>
  <dc:creator>Kayla Berger</dc:creator>
  <cp:lastModifiedBy>Kayla Berger</cp:lastModifiedBy>
  <cp:revision>6</cp:revision>
  <dcterms:created xsi:type="dcterms:W3CDTF">2018-08-10T17:48:43Z</dcterms:created>
  <dcterms:modified xsi:type="dcterms:W3CDTF">2018-08-10T18:53:20Z</dcterms:modified>
</cp:coreProperties>
</file>