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1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9481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5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8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2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2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54868E-4691-428C-9E3E-031DF5B59E2A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39DC-A754-4ACA-AE69-00E6CE8E3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12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.org/sustainabledevelopment/ocean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414230" cy="148910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Ocean Acidification, Ocean Warming, and Humans on Coral Reefs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38302"/>
            <a:ext cx="10801847" cy="5419698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Reefs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Biodiversity, socioeconomic importance</a:t>
            </a:r>
          </a:p>
          <a:p>
            <a:pPr marL="342900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for Coral Reef Futures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acidification/warming, additional factors</a:t>
            </a:r>
          </a:p>
          <a:p>
            <a:pPr marL="342900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Stakeholders in Australia, America, and Caribbean 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organizations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National/local governments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companies</a:t>
            </a:r>
          </a:p>
          <a:p>
            <a:pPr marL="800100" lvl="1" indent="-342900" algn="l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 communities </a:t>
            </a:r>
          </a:p>
          <a:p>
            <a:pPr marL="800100" lvl="1" indent="-342900" algn="l"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Chase Garrison</a:t>
            </a:r>
          </a:p>
          <a:p>
            <a:pPr marL="800100" lvl="1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267" y="3681831"/>
            <a:ext cx="5814223" cy="30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04723" cy="105833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8333"/>
            <a:ext cx="121920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De’ath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Fabricius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 E.,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Sweatman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Puotinen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2012. The 27-year Decline of Coral Cover on the Great Barrier Reef and Its Causes.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Natl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17995- 17999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Donner, S.D., 2009. Coping with Commitment: Projected Thermal Stress on Coral Reefs under Different Future Scenarios.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10.1371/journal.pone.0005712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Green, S. J., Akins, J. L.,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Maljković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Côté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 M., 2012. Invasive Lionfish Drive Atlantic Coral Reef Fish Declines.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10.1371/journal.pone.0032596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Merico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A., 2015. Suitable Environmental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Ranges for Potential Coral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Reef Habitats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Tropical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Ocean.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1-17.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doi:10.1371/journal.pone.0128831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O., 1999. Climate Change, Coral Bleaching and the Future of the World’s Coral Reefs.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Freshwater Res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839-866.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10.1071/MF99078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 and Bruno, J.F., 2010. The Impact of Climate Change on the World's Marine Ecosystems.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1523-1528.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Mumby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J.,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Hooten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J.,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Steneck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S., Greenfield, P., Gomez, E.,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Harvell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D., Sale, P. F., Edwards, A. J.,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Caldeira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Knowlton, N.,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Eakin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M., Iglesias-Prieto, R.,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Muthiga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Bradury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H.,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Hatziolos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E., 2007.  Coral Reefs Under Rapid Climate Change and Ocean Acidification.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1737-1742.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Pandolfi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M., Connolly, S. R., Marshall, D. J., Cohen, A. L., 2011. Projecting Coral Reef Futures Under Global Warming and Ocean Acidification.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418-422.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10.1126/science.1204794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1994. Biodiversity of coral reefs: what are we losing and why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Zoo,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115-133.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2016. Goal 14: Conserve and sustainably use the oceans, seas and marine resources.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https://www.un.org/sustainabledevelopment/oceans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Accessed on April 13, 2018.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8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644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Coral Reefs and Challenges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5034" y="762515"/>
            <a:ext cx="12161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reef and zooxanthellae symbiosis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zooxanthellae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photosynthetic products (amino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acids, sugar, etc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 (ammonia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increase in temperature of ocean’s upper layers past 100 years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Bruno, 2010).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to increase 1–2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each century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1999)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ooxanthellae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stressed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change, causing disassociation and coral bleaching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Oceans are more acidic, average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0.1 pH (lowest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420,000 years)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2007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Coral reefs have limited environmental ranges </a:t>
            </a: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(Guan et al., 2015</a:t>
            </a:r>
            <a:r>
              <a:rPr lang="en-US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21.7-29.6</a:t>
            </a:r>
            <a:r>
              <a:rPr lang="en-US" sz="2000" baseline="3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C; salinity: 28.7-40.4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and P: 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4.51μmol/L and 0.63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μmol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/L; aragonite saturation: </a:t>
            </a:r>
            <a:r>
              <a:rPr lang="en-US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2.82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major mass bleaching events have occurred since 1979, causing massive coral death, including entire reef ecosystems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(Hoegh-Guldberg,1999)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to 70% of global coral reefs are directly threatened by human activities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1999)</a:t>
            </a:r>
          </a:p>
        </p:txBody>
      </p:sp>
    </p:spTree>
    <p:extLst>
      <p:ext uri="{BB962C8B-B14F-4D97-AF65-F5344CB8AC3E}">
        <p14:creationId xmlns:p14="http://schemas.microsoft.com/office/powerpoint/2010/main" val="18851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Coral Reef Hazards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70138"/>
            <a:ext cx="1219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Warming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sea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(1-2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and coral bleaching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Ocean Acidification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decreases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carbonate 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decreases); leads to lower production rates.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Pandolfi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2011).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Overexploitation of Fish/Shellfish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fish populations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sea urchins that feed on zooxanthellae → reduced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zooxanthellae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less coral reef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fish population → increase in benthic algae → reducing reef’s ability to recover from destruction after bleaching/storm events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Pollution/Eutrophication from Land Use Changes (Sedimentation, Pollution, Run Off)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ncreased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may benefit reef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first, but also benefits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harmful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macroalgae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Sebens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outbreaks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crown-of-thorns (COTS) starfish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Acanthaster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planci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feeds 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0.53% decrease in coral cover per year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De’ath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2012).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16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525"/>
            <a:ext cx="12192001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Vulnerabilities of Coral Reefs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45" y="987188"/>
            <a:ext cx="121601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ocean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acidification/warming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occurring too quickly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geochemical feedbacks to occur fast enough for reefs to adapt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Pandolfi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branching, thin-tissue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acroporid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pocilloporid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more susceptible to increasing temperatures than larger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coral species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(Walther et al., 2002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Reefs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limited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move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Walther et al., 2002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Warmer oceans can lead to increased coral disease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Hoegh-Guldburg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Threats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invasive species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2012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environmental ranges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(Guan et al., 2015):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21.7-29.6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Salinity: 28.7-40.4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and P: 4.51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 and 0.63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Aragonite Saturation: 2.82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868" y="3812405"/>
            <a:ext cx="3981166" cy="298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10092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 : Three Scenarios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84015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scenarios based on future CO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emissions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(Donner, 2009):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Business-as-usual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reach 700 ppm, 1.9-2.4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reefs experience mass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bleaching at least once every five years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stabilize at 550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ppm, 1.1-1.5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reefs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bleaching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five years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levels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(390 ppm), SST increase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0.4-0.6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reefs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bleaching once every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years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2095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evidences suggests many climate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do not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accurately consider reef ability to cope/adapt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Pandolfi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05" y="2737544"/>
            <a:ext cx="4942444" cy="4048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161" y="3741090"/>
            <a:ext cx="3688026" cy="30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10092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 : Three Scenarios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8091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Ecological/Socioeconomic effects of ocean warming/acidification: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bleaching causes decrease in coral species, increases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macroalgae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Pandolfi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2011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inhabiting species due to bleaching/geographic changes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Pandolfi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2011; Walther et al.,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58%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reef,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loss of $140 billion to lost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tourism alone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of fisherman depend on coral reef fisheries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tourism and commercial fishing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54,000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Australia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(Australian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Government: Great Barrier Reef, 2018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Asia alone, coral reef fishes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1/4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annual caught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fish; feed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billion people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Hoegh-Guldberg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2007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2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24160" cy="10217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 &amp; Coral Reefs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6669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Coral Reef Initiative and Coral Reef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 (Great Barrier Reef)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Australian Government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Barrier Reef Marine Park Authority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Queensland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Private companies, 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Reefs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Oceanic and Atmospheric Administration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Reef Task Force - Coral Reef Conservation Act of 2000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Reef Conservation Program - works with scientific organizations, local/state governments, private companies, and local communities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Coral Reef Early Warning System (CREWS)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 Reefs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 Challenge Initiative - Governments and private companies from 8 island countries: Bahamas,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Dominican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Republic, Jamaica,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 Vincent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Grenadines,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Lucia, Grenada,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Antigua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Barbuda,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Saint Kitts and Nevis.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Caribbean Diversity Fund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2"/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6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82576" cy="997889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to Protect Coral Reefs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0774"/>
            <a:ext cx="12161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CO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(Donner, 2009)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Business-as-usual (no action) – 700ppm, 1.9-2.4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SST increase by 2100; 80% every 5 years by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(reduce emissions) – 550ppm, 1.1-1.5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SST increase by 2100; 80% mass bleaching every 5 years by 2030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 (stop emissions)- 390ppm, 0.4-0.6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SST increase by 2100, 80% every 5 years by 2095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 Sustainability Development Goal 14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(United Nations, 2016)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reduce all marine pollution by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and address ocean acidification impacts through scientific cooperation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illegal, unreported, unregulated, and overfishing and implement management plans to provide maximum sustainability of fish populations by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Conserve at least 10% of coastal and marine areas  by 2020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knowledge, develop research capacity and transfer of marine technology to improve ocean health and understanding of climate change effects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79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21"/>
            <a:ext cx="10428136" cy="140053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38696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itigation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 seems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best/most likely;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this scenario projects frequent mass bleaching events to occur by 2030.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stricter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to 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emissions than mitigation scenario calls for so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CO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remain under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550 ppm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Reaching UN Sustainability Development Goal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marine pollution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responsible land use practices, limit agricultural pesticides/herbicides 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Address/minimize ocean acidification impacts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decrease greenhouse gas emissions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unsustainable, illegal, and unreported/unregulated fishing practices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Strict commercial fishing regulations to maintain sustainable fisheries and require reporting of all fishing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at least 10% of marine/coastal areas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more marine protected areas and expand existing areas where coral reefs are found or could potentially grow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knowledge, research capacity, and transfer of marine technology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monitoring system such as NOAA’s CREWS in other reef areas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funding of research and improve sharing of knowledge/information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4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4946</TotalTime>
  <Words>1640</Words>
  <Application>Microsoft Office PowerPoint</Application>
  <PresentationFormat>Widescreen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Ion</vt:lpstr>
      <vt:lpstr>Effects of Ocean Acidification, Ocean Warming, and Humans on Coral Reefs</vt:lpstr>
      <vt:lpstr>Defining Coral Reefs and Challenges</vt:lpstr>
      <vt:lpstr>Coral Reef Hazards</vt:lpstr>
      <vt:lpstr>Vulnerabilities of Coral Reefs</vt:lpstr>
      <vt:lpstr>Foresight : Three Scenarios</vt:lpstr>
      <vt:lpstr>Foresight : Three Scenarios</vt:lpstr>
      <vt:lpstr>Decision Making &amp; Coral Reefs</vt:lpstr>
      <vt:lpstr>Options to Protect Coral Reefs</vt:lpstr>
      <vt:lpstr>Recommendations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Ocean Acidification, Ocean Warming, and Humans on Coral Reefs</dc:title>
  <dc:creator>Chase</dc:creator>
  <cp:lastModifiedBy>Chase</cp:lastModifiedBy>
  <cp:revision>92</cp:revision>
  <dcterms:created xsi:type="dcterms:W3CDTF">2018-04-07T20:11:58Z</dcterms:created>
  <dcterms:modified xsi:type="dcterms:W3CDTF">2018-04-16T02:06:39Z</dcterms:modified>
</cp:coreProperties>
</file>